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57" r:id="rId4"/>
    <p:sldId id="270" r:id="rId5"/>
    <p:sldId id="268" r:id="rId6"/>
    <p:sldId id="269" r:id="rId7"/>
    <p:sldId id="263"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8897" autoAdjust="0"/>
    <p:restoredTop sz="94660"/>
  </p:normalViewPr>
  <p:slideViewPr>
    <p:cSldViewPr snapToGrid="0">
      <p:cViewPr varScale="1">
        <p:scale>
          <a:sx n="72" d="100"/>
          <a:sy n="72" d="100"/>
        </p:scale>
        <p:origin x="90"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63246DE-BDF8-4C59-841E-57C1638D6BB0}" type="doc">
      <dgm:prSet loTypeId="urn:microsoft.com/office/officeart/2005/8/layout/pyramid2" loCatId="pyramid" qsTypeId="urn:microsoft.com/office/officeart/2005/8/quickstyle/3d2" qsCatId="3D" csTypeId="urn:microsoft.com/office/officeart/2005/8/colors/accent1_2" csCatId="accent1" phldr="1"/>
      <dgm:spPr/>
      <dgm:t>
        <a:bodyPr/>
        <a:lstStyle/>
        <a:p>
          <a:endParaRPr lang="en-US"/>
        </a:p>
      </dgm:t>
    </dgm:pt>
    <dgm:pt modelId="{C0509EA8-F6EC-4607-AF82-50FDCB23584B}">
      <dgm:prSet custT="1"/>
      <dgm:spPr/>
      <dgm:t>
        <a:bodyPr/>
        <a:lstStyle/>
        <a:p>
          <a:r>
            <a:rPr lang="en-US" sz="3200" dirty="0"/>
            <a:t>ADVANTGES: </a:t>
          </a:r>
        </a:p>
      </dgm:t>
    </dgm:pt>
    <dgm:pt modelId="{0D8330FD-AA9D-426F-A90E-7BDF34169290}" type="parTrans" cxnId="{F086CEDF-B406-413C-A461-4540EE21DBCC}">
      <dgm:prSet/>
      <dgm:spPr/>
      <dgm:t>
        <a:bodyPr/>
        <a:lstStyle/>
        <a:p>
          <a:endParaRPr lang="en-US"/>
        </a:p>
      </dgm:t>
    </dgm:pt>
    <dgm:pt modelId="{5DFA3EA6-C708-4C89-9673-00D86CD68A39}" type="sibTrans" cxnId="{F086CEDF-B406-413C-A461-4540EE21DBCC}">
      <dgm:prSet/>
      <dgm:spPr/>
      <dgm:t>
        <a:bodyPr/>
        <a:lstStyle/>
        <a:p>
          <a:endParaRPr lang="en-US"/>
        </a:p>
      </dgm:t>
    </dgm:pt>
    <dgm:pt modelId="{DA6A513C-1340-4B19-9061-C852FE7E86D9}">
      <dgm:prSet custT="1"/>
      <dgm:spPr/>
      <dgm:t>
        <a:bodyPr/>
        <a:lstStyle/>
        <a:p>
          <a:r>
            <a:rPr lang="en-US" sz="3200" dirty="0"/>
            <a:t>Proxy attendance is eliminated</a:t>
          </a:r>
        </a:p>
      </dgm:t>
    </dgm:pt>
    <dgm:pt modelId="{3488E414-8005-4EEE-8473-831503DA250F}" type="parTrans" cxnId="{2623CDFC-391C-4BF8-B638-818C9AA67F09}">
      <dgm:prSet/>
      <dgm:spPr/>
      <dgm:t>
        <a:bodyPr/>
        <a:lstStyle/>
        <a:p>
          <a:endParaRPr lang="en-US"/>
        </a:p>
      </dgm:t>
    </dgm:pt>
    <dgm:pt modelId="{57325EFA-69F2-4B0D-9E76-645F78EAAEC8}" type="sibTrans" cxnId="{2623CDFC-391C-4BF8-B638-818C9AA67F09}">
      <dgm:prSet/>
      <dgm:spPr/>
      <dgm:t>
        <a:bodyPr/>
        <a:lstStyle/>
        <a:p>
          <a:endParaRPr lang="en-US"/>
        </a:p>
      </dgm:t>
    </dgm:pt>
    <dgm:pt modelId="{3069F06E-40F7-473C-9259-C17447940808}">
      <dgm:prSet custT="1"/>
      <dgm:spPr/>
      <dgm:t>
        <a:bodyPr/>
        <a:lstStyle/>
        <a:p>
          <a:r>
            <a:rPr lang="en-US" sz="3200" dirty="0"/>
            <a:t>Less mistakes	</a:t>
          </a:r>
        </a:p>
      </dgm:t>
    </dgm:pt>
    <dgm:pt modelId="{4621ECB6-B217-4AD7-ACE0-5512D41B6E47}" type="parTrans" cxnId="{59F47E57-C656-4CDD-988A-0A1F571AF18E}">
      <dgm:prSet/>
      <dgm:spPr/>
      <dgm:t>
        <a:bodyPr/>
        <a:lstStyle/>
        <a:p>
          <a:endParaRPr lang="en-US"/>
        </a:p>
      </dgm:t>
    </dgm:pt>
    <dgm:pt modelId="{E3198616-3612-478D-9DB2-C80C52BF8ED6}" type="sibTrans" cxnId="{59F47E57-C656-4CDD-988A-0A1F571AF18E}">
      <dgm:prSet/>
      <dgm:spPr/>
      <dgm:t>
        <a:bodyPr/>
        <a:lstStyle/>
        <a:p>
          <a:endParaRPr lang="en-US"/>
        </a:p>
      </dgm:t>
    </dgm:pt>
    <dgm:pt modelId="{481C4DB3-7C92-4CA7-B3AA-0838679DCA73}">
      <dgm:prSet custT="1"/>
      <dgm:spPr/>
      <dgm:t>
        <a:bodyPr/>
        <a:lstStyle/>
        <a:p>
          <a:r>
            <a:rPr lang="en-US" sz="3200" dirty="0"/>
            <a:t>Unique &amp; highly Secure</a:t>
          </a:r>
        </a:p>
      </dgm:t>
    </dgm:pt>
    <dgm:pt modelId="{8A195BC4-3701-4BD6-8BA8-7E6EF8CA69BC}" type="parTrans" cxnId="{EBC83833-F782-45C6-9D60-C3127202E03D}">
      <dgm:prSet/>
      <dgm:spPr/>
      <dgm:t>
        <a:bodyPr/>
        <a:lstStyle/>
        <a:p>
          <a:endParaRPr lang="en-US"/>
        </a:p>
      </dgm:t>
    </dgm:pt>
    <dgm:pt modelId="{F5D7C190-9AE8-4967-80E4-A0ED9723048B}" type="sibTrans" cxnId="{EBC83833-F782-45C6-9D60-C3127202E03D}">
      <dgm:prSet/>
      <dgm:spPr/>
      <dgm:t>
        <a:bodyPr/>
        <a:lstStyle/>
        <a:p>
          <a:endParaRPr lang="en-US"/>
        </a:p>
      </dgm:t>
    </dgm:pt>
    <dgm:pt modelId="{C19343CD-5DBF-446A-A669-7EF54CDB9B08}">
      <dgm:prSet custT="1"/>
      <dgm:spPr/>
      <dgm:t>
        <a:bodyPr/>
        <a:lstStyle/>
        <a:p>
          <a:r>
            <a:rPr lang="en-US" sz="3200" dirty="0"/>
            <a:t>Easier ,cheaper and faster to set up</a:t>
          </a:r>
        </a:p>
      </dgm:t>
    </dgm:pt>
    <dgm:pt modelId="{8EF89070-7EE9-4CD5-8DF7-7C4B3DB42337}" type="parTrans" cxnId="{961FFE3E-E7A9-4793-9BB5-6CD7FE52CCDC}">
      <dgm:prSet/>
      <dgm:spPr/>
      <dgm:t>
        <a:bodyPr/>
        <a:lstStyle/>
        <a:p>
          <a:endParaRPr lang="en-US"/>
        </a:p>
      </dgm:t>
    </dgm:pt>
    <dgm:pt modelId="{3C2C8B62-4244-44AB-946B-40EAE3127444}" type="sibTrans" cxnId="{961FFE3E-E7A9-4793-9BB5-6CD7FE52CCDC}">
      <dgm:prSet/>
      <dgm:spPr/>
      <dgm:t>
        <a:bodyPr/>
        <a:lstStyle/>
        <a:p>
          <a:endParaRPr lang="en-US"/>
        </a:p>
      </dgm:t>
    </dgm:pt>
    <dgm:pt modelId="{4A20557B-FC62-4343-89BE-7D5AA8F08799}">
      <dgm:prSet custT="1"/>
      <dgm:spPr/>
      <dgm:t>
        <a:bodyPr/>
        <a:lstStyle/>
        <a:p>
          <a:r>
            <a:rPr lang="en-US" sz="3200" dirty="0"/>
            <a:t>High accuracy </a:t>
          </a:r>
        </a:p>
      </dgm:t>
    </dgm:pt>
    <dgm:pt modelId="{5DB299A3-5E59-49A3-8593-CECE6C94971F}" type="parTrans" cxnId="{60DB235D-0F6E-4C9E-8F74-DA159D9E2AE5}">
      <dgm:prSet/>
      <dgm:spPr/>
      <dgm:t>
        <a:bodyPr/>
        <a:lstStyle/>
        <a:p>
          <a:endParaRPr lang="en-US"/>
        </a:p>
      </dgm:t>
    </dgm:pt>
    <dgm:pt modelId="{D5E438CE-E3D6-4D50-BCC5-0B340FDC89F5}" type="sibTrans" cxnId="{60DB235D-0F6E-4C9E-8F74-DA159D9E2AE5}">
      <dgm:prSet/>
      <dgm:spPr/>
      <dgm:t>
        <a:bodyPr/>
        <a:lstStyle/>
        <a:p>
          <a:endParaRPr lang="en-US"/>
        </a:p>
      </dgm:t>
    </dgm:pt>
    <dgm:pt modelId="{BC400505-5341-4DDC-A1DC-66DBF389EF00}">
      <dgm:prSet custT="1"/>
      <dgm:spPr/>
      <dgm:t>
        <a:bodyPr/>
        <a:lstStyle/>
        <a:p>
          <a:r>
            <a:rPr lang="en-US" sz="3200" dirty="0"/>
            <a:t>No physical contact        </a:t>
          </a:r>
        </a:p>
      </dgm:t>
    </dgm:pt>
    <dgm:pt modelId="{DA02D529-888D-452D-BE58-B4CC4C869924}" type="parTrans" cxnId="{F526ECD7-31EE-4392-A7E5-C8EE336341E2}">
      <dgm:prSet/>
      <dgm:spPr/>
      <dgm:t>
        <a:bodyPr/>
        <a:lstStyle/>
        <a:p>
          <a:endParaRPr lang="en-US"/>
        </a:p>
      </dgm:t>
    </dgm:pt>
    <dgm:pt modelId="{A7D482C8-ABF1-4E90-A86C-3CB0E17F136D}" type="sibTrans" cxnId="{F526ECD7-31EE-4392-A7E5-C8EE336341E2}">
      <dgm:prSet/>
      <dgm:spPr/>
      <dgm:t>
        <a:bodyPr/>
        <a:lstStyle/>
        <a:p>
          <a:endParaRPr lang="en-US"/>
        </a:p>
      </dgm:t>
    </dgm:pt>
    <dgm:pt modelId="{794D1F29-1473-4042-9602-B374F9C92B64}">
      <dgm:prSet custT="1"/>
      <dgm:spPr/>
      <dgm:t>
        <a:bodyPr/>
        <a:lstStyle/>
        <a:p>
          <a:r>
            <a:rPr lang="en-US" sz="3200" dirty="0"/>
            <a:t>Get rid of pen-paper system</a:t>
          </a:r>
        </a:p>
      </dgm:t>
    </dgm:pt>
    <dgm:pt modelId="{53046646-554D-4E9F-B3D9-C1ED21CEA37E}" type="parTrans" cxnId="{2B369A46-A6E7-4462-B013-3A42D451AA51}">
      <dgm:prSet/>
      <dgm:spPr/>
      <dgm:t>
        <a:bodyPr/>
        <a:lstStyle/>
        <a:p>
          <a:endParaRPr lang="en-US"/>
        </a:p>
      </dgm:t>
    </dgm:pt>
    <dgm:pt modelId="{E77F022D-E84F-4508-A340-FBD928DD29D0}" type="sibTrans" cxnId="{2B369A46-A6E7-4462-B013-3A42D451AA51}">
      <dgm:prSet/>
      <dgm:spPr/>
      <dgm:t>
        <a:bodyPr/>
        <a:lstStyle/>
        <a:p>
          <a:endParaRPr lang="en-US"/>
        </a:p>
      </dgm:t>
    </dgm:pt>
    <dgm:pt modelId="{B597E02B-3EA7-4A6F-8754-BC0FCE58F98C}" type="pres">
      <dgm:prSet presAssocID="{463246DE-BDF8-4C59-841E-57C1638D6BB0}" presName="compositeShape" presStyleCnt="0">
        <dgm:presLayoutVars>
          <dgm:dir/>
          <dgm:resizeHandles/>
        </dgm:presLayoutVars>
      </dgm:prSet>
      <dgm:spPr/>
    </dgm:pt>
    <dgm:pt modelId="{4E3E28D0-70D8-42DC-B014-EDE8C60B7048}" type="pres">
      <dgm:prSet presAssocID="{463246DE-BDF8-4C59-841E-57C1638D6BB0}" presName="pyramid" presStyleLbl="node1" presStyleIdx="0" presStyleCnt="1"/>
      <dgm:spPr/>
    </dgm:pt>
    <dgm:pt modelId="{9F213F00-CA3C-427E-9DE7-6052EF4D4E24}" type="pres">
      <dgm:prSet presAssocID="{463246DE-BDF8-4C59-841E-57C1638D6BB0}" presName="theList" presStyleCnt="0"/>
      <dgm:spPr/>
    </dgm:pt>
    <dgm:pt modelId="{78EB86ED-2405-4129-8F60-B8DBE186DD33}" type="pres">
      <dgm:prSet presAssocID="{C0509EA8-F6EC-4607-AF82-50FDCB23584B}" presName="aNode" presStyleLbl="fgAcc1" presStyleIdx="0" presStyleCnt="1" custScaleX="146540" custScaleY="150190">
        <dgm:presLayoutVars>
          <dgm:bulletEnabled val="1"/>
        </dgm:presLayoutVars>
      </dgm:prSet>
      <dgm:spPr/>
    </dgm:pt>
    <dgm:pt modelId="{CF4D8DCA-A8DB-48A7-828C-00D0B138103B}" type="pres">
      <dgm:prSet presAssocID="{C0509EA8-F6EC-4607-AF82-50FDCB23584B}" presName="aSpace" presStyleCnt="0"/>
      <dgm:spPr/>
    </dgm:pt>
  </dgm:ptLst>
  <dgm:cxnLst>
    <dgm:cxn modelId="{BCACF701-7751-498F-8C7A-393FBC3B0F5B}" type="presOf" srcId="{DA6A513C-1340-4B19-9061-C852FE7E86D9}" destId="{78EB86ED-2405-4129-8F60-B8DBE186DD33}" srcOrd="0" destOrd="1" presId="urn:microsoft.com/office/officeart/2005/8/layout/pyramid2"/>
    <dgm:cxn modelId="{B66C9C16-6793-4984-B7C0-C5314E57899E}" type="presOf" srcId="{3069F06E-40F7-473C-9259-C17447940808}" destId="{78EB86ED-2405-4129-8F60-B8DBE186DD33}" srcOrd="0" destOrd="2" presId="urn:microsoft.com/office/officeart/2005/8/layout/pyramid2"/>
    <dgm:cxn modelId="{E674A917-03E8-4527-9AD6-0D9DA2DB130A}" type="presOf" srcId="{4A20557B-FC62-4343-89BE-7D5AA8F08799}" destId="{78EB86ED-2405-4129-8F60-B8DBE186DD33}" srcOrd="0" destOrd="5" presId="urn:microsoft.com/office/officeart/2005/8/layout/pyramid2"/>
    <dgm:cxn modelId="{48ABD11B-5370-4295-B2D5-F31B69B757EF}" type="presOf" srcId="{C19343CD-5DBF-446A-A669-7EF54CDB9B08}" destId="{78EB86ED-2405-4129-8F60-B8DBE186DD33}" srcOrd="0" destOrd="4" presId="urn:microsoft.com/office/officeart/2005/8/layout/pyramid2"/>
    <dgm:cxn modelId="{EBC83833-F782-45C6-9D60-C3127202E03D}" srcId="{C0509EA8-F6EC-4607-AF82-50FDCB23584B}" destId="{481C4DB3-7C92-4CA7-B3AA-0838679DCA73}" srcOrd="2" destOrd="0" parTransId="{8A195BC4-3701-4BD6-8BA8-7E6EF8CA69BC}" sibTransId="{F5D7C190-9AE8-4967-80E4-A0ED9723048B}"/>
    <dgm:cxn modelId="{961FFE3E-E7A9-4793-9BB5-6CD7FE52CCDC}" srcId="{C0509EA8-F6EC-4607-AF82-50FDCB23584B}" destId="{C19343CD-5DBF-446A-A669-7EF54CDB9B08}" srcOrd="3" destOrd="0" parTransId="{8EF89070-7EE9-4CD5-8DF7-7C4B3DB42337}" sibTransId="{3C2C8B62-4244-44AB-946B-40EAE3127444}"/>
    <dgm:cxn modelId="{60DB235D-0F6E-4C9E-8F74-DA159D9E2AE5}" srcId="{C0509EA8-F6EC-4607-AF82-50FDCB23584B}" destId="{4A20557B-FC62-4343-89BE-7D5AA8F08799}" srcOrd="4" destOrd="0" parTransId="{5DB299A3-5E59-49A3-8593-CECE6C94971F}" sibTransId="{D5E438CE-E3D6-4D50-BCC5-0B340FDC89F5}"/>
    <dgm:cxn modelId="{979A4C5E-705D-4AD5-B845-B5734C5433E7}" type="presOf" srcId="{481C4DB3-7C92-4CA7-B3AA-0838679DCA73}" destId="{78EB86ED-2405-4129-8F60-B8DBE186DD33}" srcOrd="0" destOrd="3" presId="urn:microsoft.com/office/officeart/2005/8/layout/pyramid2"/>
    <dgm:cxn modelId="{2B369A46-A6E7-4462-B013-3A42D451AA51}" srcId="{C0509EA8-F6EC-4607-AF82-50FDCB23584B}" destId="{794D1F29-1473-4042-9602-B374F9C92B64}" srcOrd="6" destOrd="0" parTransId="{53046646-554D-4E9F-B3D9-C1ED21CEA37E}" sibTransId="{E77F022D-E84F-4508-A340-FBD928DD29D0}"/>
    <dgm:cxn modelId="{10EB8E47-704B-488D-BF32-D3BCB55FD447}" type="presOf" srcId="{BC400505-5341-4DDC-A1DC-66DBF389EF00}" destId="{78EB86ED-2405-4129-8F60-B8DBE186DD33}" srcOrd="0" destOrd="6" presId="urn:microsoft.com/office/officeart/2005/8/layout/pyramid2"/>
    <dgm:cxn modelId="{59F47E57-C656-4CDD-988A-0A1F571AF18E}" srcId="{C0509EA8-F6EC-4607-AF82-50FDCB23584B}" destId="{3069F06E-40F7-473C-9259-C17447940808}" srcOrd="1" destOrd="0" parTransId="{4621ECB6-B217-4AD7-ACE0-5512D41B6E47}" sibTransId="{E3198616-3612-478D-9DB2-C80C52BF8ED6}"/>
    <dgm:cxn modelId="{DE413E82-A642-46ED-AD14-75A9F28F6F51}" type="presOf" srcId="{463246DE-BDF8-4C59-841E-57C1638D6BB0}" destId="{B597E02B-3EA7-4A6F-8754-BC0FCE58F98C}" srcOrd="0" destOrd="0" presId="urn:microsoft.com/office/officeart/2005/8/layout/pyramid2"/>
    <dgm:cxn modelId="{F526ECD7-31EE-4392-A7E5-C8EE336341E2}" srcId="{C0509EA8-F6EC-4607-AF82-50FDCB23584B}" destId="{BC400505-5341-4DDC-A1DC-66DBF389EF00}" srcOrd="5" destOrd="0" parTransId="{DA02D529-888D-452D-BE58-B4CC4C869924}" sibTransId="{A7D482C8-ABF1-4E90-A86C-3CB0E17F136D}"/>
    <dgm:cxn modelId="{F086CEDF-B406-413C-A461-4540EE21DBCC}" srcId="{463246DE-BDF8-4C59-841E-57C1638D6BB0}" destId="{C0509EA8-F6EC-4607-AF82-50FDCB23584B}" srcOrd="0" destOrd="0" parTransId="{0D8330FD-AA9D-426F-A90E-7BDF34169290}" sibTransId="{5DFA3EA6-C708-4C89-9673-00D86CD68A39}"/>
    <dgm:cxn modelId="{C886C7E4-8604-4194-B1AE-7DC6EA51583E}" type="presOf" srcId="{794D1F29-1473-4042-9602-B374F9C92B64}" destId="{78EB86ED-2405-4129-8F60-B8DBE186DD33}" srcOrd="0" destOrd="7" presId="urn:microsoft.com/office/officeart/2005/8/layout/pyramid2"/>
    <dgm:cxn modelId="{2623CDFC-391C-4BF8-B638-818C9AA67F09}" srcId="{C0509EA8-F6EC-4607-AF82-50FDCB23584B}" destId="{DA6A513C-1340-4B19-9061-C852FE7E86D9}" srcOrd="0" destOrd="0" parTransId="{3488E414-8005-4EEE-8473-831503DA250F}" sibTransId="{57325EFA-69F2-4B0D-9E76-645F78EAAEC8}"/>
    <dgm:cxn modelId="{87E932FD-279E-4D72-81CD-03646AF93BEB}" type="presOf" srcId="{C0509EA8-F6EC-4607-AF82-50FDCB23584B}" destId="{78EB86ED-2405-4129-8F60-B8DBE186DD33}" srcOrd="0" destOrd="0" presId="urn:microsoft.com/office/officeart/2005/8/layout/pyramid2"/>
    <dgm:cxn modelId="{E0C13CA5-223E-4FC2-81B2-2C4321228038}" type="presParOf" srcId="{B597E02B-3EA7-4A6F-8754-BC0FCE58F98C}" destId="{4E3E28D0-70D8-42DC-B014-EDE8C60B7048}" srcOrd="0" destOrd="0" presId="urn:microsoft.com/office/officeart/2005/8/layout/pyramid2"/>
    <dgm:cxn modelId="{E3C9E01D-A2F1-4CA2-9E69-CFCFE2D74667}" type="presParOf" srcId="{B597E02B-3EA7-4A6F-8754-BC0FCE58F98C}" destId="{9F213F00-CA3C-427E-9DE7-6052EF4D4E24}" srcOrd="1" destOrd="0" presId="urn:microsoft.com/office/officeart/2005/8/layout/pyramid2"/>
    <dgm:cxn modelId="{8E7A5121-9358-4003-9514-291D558E4467}" type="presParOf" srcId="{9F213F00-CA3C-427E-9DE7-6052EF4D4E24}" destId="{78EB86ED-2405-4129-8F60-B8DBE186DD33}" srcOrd="0" destOrd="0" presId="urn:microsoft.com/office/officeart/2005/8/layout/pyramid2"/>
    <dgm:cxn modelId="{1D31BA40-F906-4110-906C-A1D9598C6E46}" type="presParOf" srcId="{9F213F00-CA3C-427E-9DE7-6052EF4D4E24}" destId="{CF4D8DCA-A8DB-48A7-828C-00D0B138103B}" srcOrd="1"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066ADD-9723-4478-A978-4A536ADB2F7C}" type="doc">
      <dgm:prSet loTypeId="urn:microsoft.com/office/officeart/2005/8/layout/pyramid2" loCatId="pyramid" qsTypeId="urn:microsoft.com/office/officeart/2005/8/quickstyle/simple1" qsCatId="simple" csTypeId="urn:microsoft.com/office/officeart/2005/8/colors/accent1_2" csCatId="accent1" phldr="1"/>
      <dgm:spPr/>
      <dgm:t>
        <a:bodyPr/>
        <a:lstStyle/>
        <a:p>
          <a:endParaRPr lang="en-US"/>
        </a:p>
      </dgm:t>
    </dgm:pt>
    <dgm:pt modelId="{2D815483-4266-4C19-8719-8159C649C9FB}">
      <dgm:prSet/>
      <dgm:spPr/>
      <dgm:t>
        <a:bodyPr/>
        <a:lstStyle/>
        <a:p>
          <a:r>
            <a:rPr lang="en-US"/>
            <a:t>DISADVANTAGES:</a:t>
          </a:r>
        </a:p>
      </dgm:t>
    </dgm:pt>
    <dgm:pt modelId="{45D57FD0-C562-4F84-A054-FD0405CABB75}" type="parTrans" cxnId="{D4BD23D4-141E-4169-9B4B-500C0B4AD105}">
      <dgm:prSet/>
      <dgm:spPr/>
      <dgm:t>
        <a:bodyPr/>
        <a:lstStyle/>
        <a:p>
          <a:endParaRPr lang="en-US"/>
        </a:p>
      </dgm:t>
    </dgm:pt>
    <dgm:pt modelId="{07430C38-684D-4213-9113-51962B40C24A}" type="sibTrans" cxnId="{D4BD23D4-141E-4169-9B4B-500C0B4AD105}">
      <dgm:prSet/>
      <dgm:spPr/>
      <dgm:t>
        <a:bodyPr/>
        <a:lstStyle/>
        <a:p>
          <a:endParaRPr lang="en-US"/>
        </a:p>
      </dgm:t>
    </dgm:pt>
    <dgm:pt modelId="{6E2FAECC-4287-4E4A-A5DA-04F43CE60C2A}">
      <dgm:prSet/>
      <dgm:spPr/>
      <dgm:t>
        <a:bodyPr/>
        <a:lstStyle/>
        <a:p>
          <a:r>
            <a:rPr lang="en-US" dirty="0"/>
            <a:t>Change in Appearance and camera angle</a:t>
          </a:r>
        </a:p>
      </dgm:t>
    </dgm:pt>
    <dgm:pt modelId="{7C2450DD-FE49-4B52-94B8-29A3B8E53039}" type="parTrans" cxnId="{895C19D9-4B66-418D-8EA4-D6EA01985946}">
      <dgm:prSet/>
      <dgm:spPr/>
      <dgm:t>
        <a:bodyPr/>
        <a:lstStyle/>
        <a:p>
          <a:endParaRPr lang="en-US"/>
        </a:p>
      </dgm:t>
    </dgm:pt>
    <dgm:pt modelId="{63F419CF-D26A-41B9-A299-826D34D34471}" type="sibTrans" cxnId="{895C19D9-4B66-418D-8EA4-D6EA01985946}">
      <dgm:prSet/>
      <dgm:spPr/>
      <dgm:t>
        <a:bodyPr/>
        <a:lstStyle/>
        <a:p>
          <a:endParaRPr lang="en-US"/>
        </a:p>
      </dgm:t>
    </dgm:pt>
    <dgm:pt modelId="{71618295-86E1-469B-AE96-AF80610DE6DA}">
      <dgm:prSet/>
      <dgm:spPr/>
      <dgm:t>
        <a:bodyPr/>
        <a:lstStyle/>
        <a:p>
          <a:r>
            <a:rPr lang="en-US"/>
            <a:t>Top quality cameras are required</a:t>
          </a:r>
        </a:p>
      </dgm:t>
    </dgm:pt>
    <dgm:pt modelId="{1D1CFD3C-A91A-4674-814B-3C58F876CDAC}" type="parTrans" cxnId="{E4056E71-28E5-4C4A-AF4D-4A24C8EA33DE}">
      <dgm:prSet/>
      <dgm:spPr/>
      <dgm:t>
        <a:bodyPr/>
        <a:lstStyle/>
        <a:p>
          <a:endParaRPr lang="en-US"/>
        </a:p>
      </dgm:t>
    </dgm:pt>
    <dgm:pt modelId="{9C9FF717-36B5-43B6-B6B0-D6C19FB4B2CB}" type="sibTrans" cxnId="{E4056E71-28E5-4C4A-AF4D-4A24C8EA33DE}">
      <dgm:prSet/>
      <dgm:spPr/>
      <dgm:t>
        <a:bodyPr/>
        <a:lstStyle/>
        <a:p>
          <a:endParaRPr lang="en-US"/>
        </a:p>
      </dgm:t>
    </dgm:pt>
    <dgm:pt modelId="{D0FFE24F-DEA0-42CF-8791-A08A0565D69A}" type="pres">
      <dgm:prSet presAssocID="{80066ADD-9723-4478-A978-4A536ADB2F7C}" presName="compositeShape" presStyleCnt="0">
        <dgm:presLayoutVars>
          <dgm:dir/>
          <dgm:resizeHandles/>
        </dgm:presLayoutVars>
      </dgm:prSet>
      <dgm:spPr/>
    </dgm:pt>
    <dgm:pt modelId="{4F595891-E1DC-4071-8BA9-80933A6FE519}" type="pres">
      <dgm:prSet presAssocID="{80066ADD-9723-4478-A978-4A536ADB2F7C}" presName="pyramid" presStyleLbl="node1" presStyleIdx="0" presStyleCnt="1"/>
      <dgm:spPr/>
    </dgm:pt>
    <dgm:pt modelId="{706B15C2-6834-416E-A74B-4498A193E69B}" type="pres">
      <dgm:prSet presAssocID="{80066ADD-9723-4478-A978-4A536ADB2F7C}" presName="theList" presStyleCnt="0"/>
      <dgm:spPr/>
    </dgm:pt>
    <dgm:pt modelId="{EAE35495-1602-4C81-8417-E2D334E0A45F}" type="pres">
      <dgm:prSet presAssocID="{2D815483-4266-4C19-8719-8159C649C9FB}" presName="aNode" presStyleLbl="fgAcc1" presStyleIdx="0" presStyleCnt="1" custScaleX="128474" custScaleY="116576">
        <dgm:presLayoutVars>
          <dgm:bulletEnabled val="1"/>
        </dgm:presLayoutVars>
      </dgm:prSet>
      <dgm:spPr/>
    </dgm:pt>
    <dgm:pt modelId="{8ED1986B-1C61-48FE-BEA6-087C697FE9F1}" type="pres">
      <dgm:prSet presAssocID="{2D815483-4266-4C19-8719-8159C649C9FB}" presName="aSpace" presStyleCnt="0"/>
      <dgm:spPr/>
    </dgm:pt>
  </dgm:ptLst>
  <dgm:cxnLst>
    <dgm:cxn modelId="{C972820D-1B7E-448E-BBA1-9507D0F524B7}" type="presOf" srcId="{80066ADD-9723-4478-A978-4A536ADB2F7C}" destId="{D0FFE24F-DEA0-42CF-8791-A08A0565D69A}" srcOrd="0" destOrd="0" presId="urn:microsoft.com/office/officeart/2005/8/layout/pyramid2"/>
    <dgm:cxn modelId="{E4056E71-28E5-4C4A-AF4D-4A24C8EA33DE}" srcId="{2D815483-4266-4C19-8719-8159C649C9FB}" destId="{71618295-86E1-469B-AE96-AF80610DE6DA}" srcOrd="1" destOrd="0" parTransId="{1D1CFD3C-A91A-4674-814B-3C58F876CDAC}" sibTransId="{9C9FF717-36B5-43B6-B6B0-D6C19FB4B2CB}"/>
    <dgm:cxn modelId="{5A2739A1-7B98-448D-B034-7CB36FC63AE9}" type="presOf" srcId="{2D815483-4266-4C19-8719-8159C649C9FB}" destId="{EAE35495-1602-4C81-8417-E2D334E0A45F}" srcOrd="0" destOrd="0" presId="urn:microsoft.com/office/officeart/2005/8/layout/pyramid2"/>
    <dgm:cxn modelId="{D6E087B6-ADE2-43C5-BC08-D2F7A6DDFF18}" type="presOf" srcId="{6E2FAECC-4287-4E4A-A5DA-04F43CE60C2A}" destId="{EAE35495-1602-4C81-8417-E2D334E0A45F}" srcOrd="0" destOrd="1" presId="urn:microsoft.com/office/officeart/2005/8/layout/pyramid2"/>
    <dgm:cxn modelId="{0AE680BD-40C3-4163-B46D-FD82DA80791C}" type="presOf" srcId="{71618295-86E1-469B-AE96-AF80610DE6DA}" destId="{EAE35495-1602-4C81-8417-E2D334E0A45F}" srcOrd="0" destOrd="2" presId="urn:microsoft.com/office/officeart/2005/8/layout/pyramid2"/>
    <dgm:cxn modelId="{D4BD23D4-141E-4169-9B4B-500C0B4AD105}" srcId="{80066ADD-9723-4478-A978-4A536ADB2F7C}" destId="{2D815483-4266-4C19-8719-8159C649C9FB}" srcOrd="0" destOrd="0" parTransId="{45D57FD0-C562-4F84-A054-FD0405CABB75}" sibTransId="{07430C38-684D-4213-9113-51962B40C24A}"/>
    <dgm:cxn modelId="{895C19D9-4B66-418D-8EA4-D6EA01985946}" srcId="{2D815483-4266-4C19-8719-8159C649C9FB}" destId="{6E2FAECC-4287-4E4A-A5DA-04F43CE60C2A}" srcOrd="0" destOrd="0" parTransId="{7C2450DD-FE49-4B52-94B8-29A3B8E53039}" sibTransId="{63F419CF-D26A-41B9-A299-826D34D34471}"/>
    <dgm:cxn modelId="{261EEEB0-B91C-4EB1-AED4-63ADC625461D}" type="presParOf" srcId="{D0FFE24F-DEA0-42CF-8791-A08A0565D69A}" destId="{4F595891-E1DC-4071-8BA9-80933A6FE519}" srcOrd="0" destOrd="0" presId="urn:microsoft.com/office/officeart/2005/8/layout/pyramid2"/>
    <dgm:cxn modelId="{699042FB-3590-41A6-813B-44201102FA74}" type="presParOf" srcId="{D0FFE24F-DEA0-42CF-8791-A08A0565D69A}" destId="{706B15C2-6834-416E-A74B-4498A193E69B}" srcOrd="1" destOrd="0" presId="urn:microsoft.com/office/officeart/2005/8/layout/pyramid2"/>
    <dgm:cxn modelId="{04B90D7F-A8A2-4C5F-A500-7153E6791CE9}" type="presParOf" srcId="{706B15C2-6834-416E-A74B-4498A193E69B}" destId="{EAE35495-1602-4C81-8417-E2D334E0A45F}" srcOrd="0" destOrd="0" presId="urn:microsoft.com/office/officeart/2005/8/layout/pyramid2"/>
    <dgm:cxn modelId="{E83C6B68-5D7C-434F-8525-B9113F7EFB24}" type="presParOf" srcId="{706B15C2-6834-416E-A74B-4498A193E69B}" destId="{8ED1986B-1C61-48FE-BEA6-087C697FE9F1}" srcOrd="1"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7CE81E6-2CDB-46DB-B712-90DD3D16526F}" type="doc">
      <dgm:prSet loTypeId="urn:microsoft.com/office/officeart/2005/8/layout/pyramid2" loCatId="pyramid" qsTypeId="urn:microsoft.com/office/officeart/2005/8/quickstyle/simple1" qsCatId="simple" csTypeId="urn:microsoft.com/office/officeart/2005/8/colors/accent1_2" csCatId="accent1" phldr="1"/>
      <dgm:spPr/>
      <dgm:t>
        <a:bodyPr/>
        <a:lstStyle/>
        <a:p>
          <a:endParaRPr lang="en-US"/>
        </a:p>
      </dgm:t>
    </dgm:pt>
    <dgm:pt modelId="{59B1CF83-3CC2-468C-BA6C-A5616E5379CB}">
      <dgm:prSet/>
      <dgm:spPr/>
      <dgm:t>
        <a:bodyPr/>
        <a:lstStyle/>
        <a:p>
          <a:r>
            <a:rPr lang="en-US" b="1" dirty="0"/>
            <a:t>APPLICATIONS</a:t>
          </a:r>
          <a:endParaRPr lang="en-US" dirty="0"/>
        </a:p>
      </dgm:t>
    </dgm:pt>
    <dgm:pt modelId="{5D75B561-CF19-447F-98CF-D2367BE41713}" type="parTrans" cxnId="{C1601647-75E3-40C3-B7CE-1CCAEE1AB285}">
      <dgm:prSet/>
      <dgm:spPr/>
      <dgm:t>
        <a:bodyPr/>
        <a:lstStyle/>
        <a:p>
          <a:endParaRPr lang="en-US"/>
        </a:p>
      </dgm:t>
    </dgm:pt>
    <dgm:pt modelId="{EB9C6E95-74BE-431C-9502-A9E26DFAA41B}" type="sibTrans" cxnId="{C1601647-75E3-40C3-B7CE-1CCAEE1AB285}">
      <dgm:prSet/>
      <dgm:spPr/>
      <dgm:t>
        <a:bodyPr/>
        <a:lstStyle/>
        <a:p>
          <a:endParaRPr lang="en-US"/>
        </a:p>
      </dgm:t>
    </dgm:pt>
    <dgm:pt modelId="{6B0BD1BD-71C1-4717-BDEC-B1A333636277}">
      <dgm:prSet/>
      <dgm:spPr/>
      <dgm:t>
        <a:bodyPr/>
        <a:lstStyle/>
        <a:p>
          <a:r>
            <a:rPr lang="en-US"/>
            <a:t>Universities ,school and Collages</a:t>
          </a:r>
        </a:p>
      </dgm:t>
    </dgm:pt>
    <dgm:pt modelId="{07E837F5-8539-41DC-9173-AE2853366421}" type="parTrans" cxnId="{50BC6163-2484-4293-8E0D-5EC1E216E620}">
      <dgm:prSet/>
      <dgm:spPr/>
      <dgm:t>
        <a:bodyPr/>
        <a:lstStyle/>
        <a:p>
          <a:endParaRPr lang="en-US"/>
        </a:p>
      </dgm:t>
    </dgm:pt>
    <dgm:pt modelId="{79CDB2DD-B6C5-4DA2-83DE-8C669902B544}" type="sibTrans" cxnId="{50BC6163-2484-4293-8E0D-5EC1E216E620}">
      <dgm:prSet/>
      <dgm:spPr/>
      <dgm:t>
        <a:bodyPr/>
        <a:lstStyle/>
        <a:p>
          <a:endParaRPr lang="en-US"/>
        </a:p>
      </dgm:t>
    </dgm:pt>
    <dgm:pt modelId="{9340426C-293F-4B13-8D56-8EF661D3F5AD}">
      <dgm:prSet/>
      <dgm:spPr/>
      <dgm:t>
        <a:bodyPr/>
        <a:lstStyle/>
        <a:p>
          <a:r>
            <a:rPr lang="en-US"/>
            <a:t>Criminal Identification</a:t>
          </a:r>
        </a:p>
      </dgm:t>
    </dgm:pt>
    <dgm:pt modelId="{057F4072-9309-4EBC-90F8-BC7557C980F7}" type="parTrans" cxnId="{29331022-B578-4C03-BBAE-4EBC3EB6FA86}">
      <dgm:prSet/>
      <dgm:spPr/>
      <dgm:t>
        <a:bodyPr/>
        <a:lstStyle/>
        <a:p>
          <a:endParaRPr lang="en-US"/>
        </a:p>
      </dgm:t>
    </dgm:pt>
    <dgm:pt modelId="{78620A5E-0FD7-4069-A13B-92B1CDB6246E}" type="sibTrans" cxnId="{29331022-B578-4C03-BBAE-4EBC3EB6FA86}">
      <dgm:prSet/>
      <dgm:spPr/>
      <dgm:t>
        <a:bodyPr/>
        <a:lstStyle/>
        <a:p>
          <a:endParaRPr lang="en-US"/>
        </a:p>
      </dgm:t>
    </dgm:pt>
    <dgm:pt modelId="{CAE83694-9FAD-4FD7-A77B-56E74814F5B7}">
      <dgm:prSet/>
      <dgm:spPr/>
      <dgm:t>
        <a:bodyPr/>
        <a:lstStyle/>
        <a:p>
          <a:r>
            <a:rPr lang="en-US"/>
            <a:t>Healthcare</a:t>
          </a:r>
        </a:p>
      </dgm:t>
    </dgm:pt>
    <dgm:pt modelId="{FCC850B1-5835-451D-8062-1B1FE1F7798B}" type="parTrans" cxnId="{F32ACC41-C22C-4787-8090-25285F6DF4E7}">
      <dgm:prSet/>
      <dgm:spPr/>
      <dgm:t>
        <a:bodyPr/>
        <a:lstStyle/>
        <a:p>
          <a:endParaRPr lang="en-US"/>
        </a:p>
      </dgm:t>
    </dgm:pt>
    <dgm:pt modelId="{01878CF8-D2C6-417E-BC53-53A4FD5032F0}" type="sibTrans" cxnId="{F32ACC41-C22C-4787-8090-25285F6DF4E7}">
      <dgm:prSet/>
      <dgm:spPr/>
      <dgm:t>
        <a:bodyPr/>
        <a:lstStyle/>
        <a:p>
          <a:endParaRPr lang="en-US"/>
        </a:p>
      </dgm:t>
    </dgm:pt>
    <dgm:pt modelId="{BB024ADA-3DEC-4849-8118-43129CC5DB72}" type="pres">
      <dgm:prSet presAssocID="{57CE81E6-2CDB-46DB-B712-90DD3D16526F}" presName="compositeShape" presStyleCnt="0">
        <dgm:presLayoutVars>
          <dgm:dir/>
          <dgm:resizeHandles/>
        </dgm:presLayoutVars>
      </dgm:prSet>
      <dgm:spPr/>
    </dgm:pt>
    <dgm:pt modelId="{5456BB0F-E8F8-4635-8877-ACE0361EBF1D}" type="pres">
      <dgm:prSet presAssocID="{57CE81E6-2CDB-46DB-B712-90DD3D16526F}" presName="pyramid" presStyleLbl="node1" presStyleIdx="0" presStyleCnt="1"/>
      <dgm:spPr/>
    </dgm:pt>
    <dgm:pt modelId="{DC03E016-4356-4683-ABBF-09ECDBF54F98}" type="pres">
      <dgm:prSet presAssocID="{57CE81E6-2CDB-46DB-B712-90DD3D16526F}" presName="theList" presStyleCnt="0"/>
      <dgm:spPr/>
    </dgm:pt>
    <dgm:pt modelId="{7E9C1FD1-8523-4B5B-A4B5-5318C87803DA}" type="pres">
      <dgm:prSet presAssocID="{59B1CF83-3CC2-468C-BA6C-A5616E5379CB}" presName="aNode" presStyleLbl="fgAcc1" presStyleIdx="0" presStyleCnt="1" custScaleX="111776" custScaleY="110401">
        <dgm:presLayoutVars>
          <dgm:bulletEnabled val="1"/>
        </dgm:presLayoutVars>
      </dgm:prSet>
      <dgm:spPr/>
    </dgm:pt>
    <dgm:pt modelId="{60065B8D-7EA0-4282-822E-792234C163F3}" type="pres">
      <dgm:prSet presAssocID="{59B1CF83-3CC2-468C-BA6C-A5616E5379CB}" presName="aSpace" presStyleCnt="0"/>
      <dgm:spPr/>
    </dgm:pt>
  </dgm:ptLst>
  <dgm:cxnLst>
    <dgm:cxn modelId="{F1C6BB1E-1992-490E-A701-603589D6E79A}" type="presOf" srcId="{CAE83694-9FAD-4FD7-A77B-56E74814F5B7}" destId="{7E9C1FD1-8523-4B5B-A4B5-5318C87803DA}" srcOrd="0" destOrd="3" presId="urn:microsoft.com/office/officeart/2005/8/layout/pyramid2"/>
    <dgm:cxn modelId="{29331022-B578-4C03-BBAE-4EBC3EB6FA86}" srcId="{59B1CF83-3CC2-468C-BA6C-A5616E5379CB}" destId="{9340426C-293F-4B13-8D56-8EF661D3F5AD}" srcOrd="1" destOrd="0" parTransId="{057F4072-9309-4EBC-90F8-BC7557C980F7}" sibTransId="{78620A5E-0FD7-4069-A13B-92B1CDB6246E}"/>
    <dgm:cxn modelId="{EED3FF2E-C8BA-41ED-B414-497B25C2713B}" type="presOf" srcId="{6B0BD1BD-71C1-4717-BDEC-B1A333636277}" destId="{7E9C1FD1-8523-4B5B-A4B5-5318C87803DA}" srcOrd="0" destOrd="1" presId="urn:microsoft.com/office/officeart/2005/8/layout/pyramid2"/>
    <dgm:cxn modelId="{1E20A341-7DB5-4BF7-AC7F-6AC237F1A7F8}" type="presOf" srcId="{59B1CF83-3CC2-468C-BA6C-A5616E5379CB}" destId="{7E9C1FD1-8523-4B5B-A4B5-5318C87803DA}" srcOrd="0" destOrd="0" presId="urn:microsoft.com/office/officeart/2005/8/layout/pyramid2"/>
    <dgm:cxn modelId="{F32ACC41-C22C-4787-8090-25285F6DF4E7}" srcId="{59B1CF83-3CC2-468C-BA6C-A5616E5379CB}" destId="{CAE83694-9FAD-4FD7-A77B-56E74814F5B7}" srcOrd="2" destOrd="0" parTransId="{FCC850B1-5835-451D-8062-1B1FE1F7798B}" sibTransId="{01878CF8-D2C6-417E-BC53-53A4FD5032F0}"/>
    <dgm:cxn modelId="{50BC6163-2484-4293-8E0D-5EC1E216E620}" srcId="{59B1CF83-3CC2-468C-BA6C-A5616E5379CB}" destId="{6B0BD1BD-71C1-4717-BDEC-B1A333636277}" srcOrd="0" destOrd="0" parTransId="{07E837F5-8539-41DC-9173-AE2853366421}" sibTransId="{79CDB2DD-B6C5-4DA2-83DE-8C669902B544}"/>
    <dgm:cxn modelId="{C1601647-75E3-40C3-B7CE-1CCAEE1AB285}" srcId="{57CE81E6-2CDB-46DB-B712-90DD3D16526F}" destId="{59B1CF83-3CC2-468C-BA6C-A5616E5379CB}" srcOrd="0" destOrd="0" parTransId="{5D75B561-CF19-447F-98CF-D2367BE41713}" sibTransId="{EB9C6E95-74BE-431C-9502-A9E26DFAA41B}"/>
    <dgm:cxn modelId="{5599E494-0AEE-4024-AC14-353EFA50DAAE}" type="presOf" srcId="{57CE81E6-2CDB-46DB-B712-90DD3D16526F}" destId="{BB024ADA-3DEC-4849-8118-43129CC5DB72}" srcOrd="0" destOrd="0" presId="urn:microsoft.com/office/officeart/2005/8/layout/pyramid2"/>
    <dgm:cxn modelId="{D81FD8F3-0DC4-4B6F-8B45-D7C11BDFFA7E}" type="presOf" srcId="{9340426C-293F-4B13-8D56-8EF661D3F5AD}" destId="{7E9C1FD1-8523-4B5B-A4B5-5318C87803DA}" srcOrd="0" destOrd="2" presId="urn:microsoft.com/office/officeart/2005/8/layout/pyramid2"/>
    <dgm:cxn modelId="{7FC4CE30-BB30-42E0-84C2-35EF3CD40C4D}" type="presParOf" srcId="{BB024ADA-3DEC-4849-8118-43129CC5DB72}" destId="{5456BB0F-E8F8-4635-8877-ACE0361EBF1D}" srcOrd="0" destOrd="0" presId="urn:microsoft.com/office/officeart/2005/8/layout/pyramid2"/>
    <dgm:cxn modelId="{9DFD201F-0923-44EA-BF8A-647FCDDA2ED5}" type="presParOf" srcId="{BB024ADA-3DEC-4849-8118-43129CC5DB72}" destId="{DC03E016-4356-4683-ABBF-09ECDBF54F98}" srcOrd="1" destOrd="0" presId="urn:microsoft.com/office/officeart/2005/8/layout/pyramid2"/>
    <dgm:cxn modelId="{11FF2122-6B5E-4F79-9DDE-D2F4D7573185}" type="presParOf" srcId="{DC03E016-4356-4683-ABBF-09ECDBF54F98}" destId="{7E9C1FD1-8523-4B5B-A4B5-5318C87803DA}" srcOrd="0" destOrd="0" presId="urn:microsoft.com/office/officeart/2005/8/layout/pyramid2"/>
    <dgm:cxn modelId="{65EB27BE-A500-4140-B6B2-210B04179695}" type="presParOf" srcId="{DC03E016-4356-4683-ABBF-09ECDBF54F98}" destId="{60065B8D-7EA0-4282-822E-792234C163F3}" srcOrd="1"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7FCCC77-F8B8-4037-BF4C-7F8413AE61AB}"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US"/>
        </a:p>
      </dgm:t>
    </dgm:pt>
    <dgm:pt modelId="{A3C67D5C-1995-4341-BBB5-7FFEB66370FE}">
      <dgm:prSet/>
      <dgm:spPr/>
      <dgm:t>
        <a:bodyPr/>
        <a:lstStyle/>
        <a:p>
          <a:r>
            <a:rPr lang="en-US" b="1" u="sng" dirty="0"/>
            <a:t>CONCLUSION:</a:t>
          </a:r>
          <a:endParaRPr lang="en-US" u="sng" dirty="0"/>
        </a:p>
      </dgm:t>
    </dgm:pt>
    <dgm:pt modelId="{CB34BACA-12A1-4340-9E04-D57F59903428}" type="parTrans" cxnId="{ECA11AC4-9B7E-42B4-BBFD-F338E4C2A65E}">
      <dgm:prSet/>
      <dgm:spPr/>
      <dgm:t>
        <a:bodyPr/>
        <a:lstStyle/>
        <a:p>
          <a:endParaRPr lang="en-US"/>
        </a:p>
      </dgm:t>
    </dgm:pt>
    <dgm:pt modelId="{CB568951-BA35-47CF-B06D-6BE112D058D7}" type="sibTrans" cxnId="{ECA11AC4-9B7E-42B4-BBFD-F338E4C2A65E}">
      <dgm:prSet/>
      <dgm:spPr/>
      <dgm:t>
        <a:bodyPr/>
        <a:lstStyle/>
        <a:p>
          <a:endParaRPr lang="en-US"/>
        </a:p>
      </dgm:t>
    </dgm:pt>
    <dgm:pt modelId="{EFEB39ED-8F11-46BF-A916-D255C730B9A4}">
      <dgm:prSet/>
      <dgm:spPr/>
      <dgm:t>
        <a:bodyPr/>
        <a:lstStyle/>
        <a:p>
          <a:r>
            <a:rPr lang="en-US" dirty="0"/>
            <a:t>In this system we have implemented an attendance system for a lecture, section or laboratory by which lecturer or teaching assistant can record students attendance.</a:t>
          </a:r>
        </a:p>
      </dgm:t>
    </dgm:pt>
    <dgm:pt modelId="{7AD0B1BF-349D-4588-84EB-DC392F2DCA05}" type="parTrans" cxnId="{DE7C08D2-47C7-40A0-8794-25937F574AC8}">
      <dgm:prSet/>
      <dgm:spPr/>
      <dgm:t>
        <a:bodyPr/>
        <a:lstStyle/>
        <a:p>
          <a:endParaRPr lang="en-US"/>
        </a:p>
      </dgm:t>
    </dgm:pt>
    <dgm:pt modelId="{D55AE532-8A6C-4D85-9812-EE641036648A}" type="sibTrans" cxnId="{DE7C08D2-47C7-40A0-8794-25937F574AC8}">
      <dgm:prSet/>
      <dgm:spPr/>
      <dgm:t>
        <a:bodyPr/>
        <a:lstStyle/>
        <a:p>
          <a:endParaRPr lang="en-US"/>
        </a:p>
      </dgm:t>
    </dgm:pt>
    <dgm:pt modelId="{79A30FAB-799F-4A6D-8DA0-73CC944DAA9E}">
      <dgm:prSet/>
      <dgm:spPr/>
      <dgm:t>
        <a:bodyPr/>
        <a:lstStyle/>
        <a:p>
          <a:r>
            <a:rPr lang="en-US"/>
            <a:t>It saves time and effort ,especially if it is a lecture with huge number of students. </a:t>
          </a:r>
        </a:p>
      </dgm:t>
    </dgm:pt>
    <dgm:pt modelId="{DAE772F0-191C-4E9A-9BD9-D131133996B6}" type="parTrans" cxnId="{98D60202-B4BD-4A2E-A71C-00E7232765F2}">
      <dgm:prSet/>
      <dgm:spPr/>
      <dgm:t>
        <a:bodyPr/>
        <a:lstStyle/>
        <a:p>
          <a:endParaRPr lang="en-US"/>
        </a:p>
      </dgm:t>
    </dgm:pt>
    <dgm:pt modelId="{37836C47-AC20-4BDB-918F-63B8D8855276}" type="sibTrans" cxnId="{98D60202-B4BD-4A2E-A71C-00E7232765F2}">
      <dgm:prSet/>
      <dgm:spPr/>
      <dgm:t>
        <a:bodyPr/>
        <a:lstStyle/>
        <a:p>
          <a:endParaRPr lang="en-US"/>
        </a:p>
      </dgm:t>
    </dgm:pt>
    <dgm:pt modelId="{6BB844BC-3E86-4EF3-97A7-9951B959142D}">
      <dgm:prSet/>
      <dgm:spPr/>
      <dgm:t>
        <a:bodyPr/>
        <a:lstStyle/>
        <a:p>
          <a:r>
            <a:rPr lang="en-US"/>
            <a:t>Automated attendance system has been envisioned for the purpose of reducing the drawbacks in the traditional system . </a:t>
          </a:r>
        </a:p>
      </dgm:t>
    </dgm:pt>
    <dgm:pt modelId="{A6516AFC-BA68-439B-8214-D34AD57523B9}" type="parTrans" cxnId="{4B2C71D9-9843-498E-91EA-B5AA1584E511}">
      <dgm:prSet/>
      <dgm:spPr/>
      <dgm:t>
        <a:bodyPr/>
        <a:lstStyle/>
        <a:p>
          <a:endParaRPr lang="en-US"/>
        </a:p>
      </dgm:t>
    </dgm:pt>
    <dgm:pt modelId="{6C384BD0-91E2-44AB-A120-BE93084EF46A}" type="sibTrans" cxnId="{4B2C71D9-9843-498E-91EA-B5AA1584E511}">
      <dgm:prSet/>
      <dgm:spPr/>
      <dgm:t>
        <a:bodyPr/>
        <a:lstStyle/>
        <a:p>
          <a:endParaRPr lang="en-US"/>
        </a:p>
      </dgm:t>
    </dgm:pt>
    <dgm:pt modelId="{5D4958EB-4467-48C8-ABFA-6AABB5488A41}">
      <dgm:prSet/>
      <dgm:spPr/>
      <dgm:t>
        <a:bodyPr/>
        <a:lstStyle/>
        <a:p>
          <a:r>
            <a:rPr lang="en-US"/>
            <a:t>This attendance system demonstrates the use of image processing techniques in classrooms .this system cannot only nearly help in the attendance system , but also improve the goodwill of an institution.</a:t>
          </a:r>
        </a:p>
      </dgm:t>
    </dgm:pt>
    <dgm:pt modelId="{06907319-5404-407B-B20A-2680F8A95E30}" type="parTrans" cxnId="{1067E022-7AA3-4B2E-B290-F5E6F4CDDDE7}">
      <dgm:prSet/>
      <dgm:spPr/>
      <dgm:t>
        <a:bodyPr/>
        <a:lstStyle/>
        <a:p>
          <a:endParaRPr lang="en-US"/>
        </a:p>
      </dgm:t>
    </dgm:pt>
    <dgm:pt modelId="{6D971D83-EA64-43BC-AFE6-38E04F9ACA37}" type="sibTrans" cxnId="{1067E022-7AA3-4B2E-B290-F5E6F4CDDDE7}">
      <dgm:prSet/>
      <dgm:spPr/>
      <dgm:t>
        <a:bodyPr/>
        <a:lstStyle/>
        <a:p>
          <a:endParaRPr lang="en-US"/>
        </a:p>
      </dgm:t>
    </dgm:pt>
    <dgm:pt modelId="{EDCF0F39-3F0C-4D0C-861E-17388A2905C4}" type="pres">
      <dgm:prSet presAssocID="{D7FCCC77-F8B8-4037-BF4C-7F8413AE61AB}" presName="linear" presStyleCnt="0">
        <dgm:presLayoutVars>
          <dgm:animLvl val="lvl"/>
          <dgm:resizeHandles val="exact"/>
        </dgm:presLayoutVars>
      </dgm:prSet>
      <dgm:spPr/>
    </dgm:pt>
    <dgm:pt modelId="{E0487FF1-B450-4E36-AE6B-E83C8896BE2C}" type="pres">
      <dgm:prSet presAssocID="{A3C67D5C-1995-4341-BBB5-7FFEB66370FE}" presName="parentText" presStyleLbl="node1" presStyleIdx="0" presStyleCnt="5" custScaleY="53716">
        <dgm:presLayoutVars>
          <dgm:chMax val="0"/>
          <dgm:bulletEnabled val="1"/>
        </dgm:presLayoutVars>
      </dgm:prSet>
      <dgm:spPr/>
    </dgm:pt>
    <dgm:pt modelId="{52A41866-6B5C-4791-94A9-DC5BF054D7A4}" type="pres">
      <dgm:prSet presAssocID="{CB568951-BA35-47CF-B06D-6BE112D058D7}" presName="spacer" presStyleCnt="0"/>
      <dgm:spPr/>
    </dgm:pt>
    <dgm:pt modelId="{2804CEDD-B593-4877-A1EC-4E679FF931EE}" type="pres">
      <dgm:prSet presAssocID="{EFEB39ED-8F11-46BF-A916-D255C730B9A4}" presName="parentText" presStyleLbl="node1" presStyleIdx="1" presStyleCnt="5">
        <dgm:presLayoutVars>
          <dgm:chMax val="0"/>
          <dgm:bulletEnabled val="1"/>
        </dgm:presLayoutVars>
      </dgm:prSet>
      <dgm:spPr/>
    </dgm:pt>
    <dgm:pt modelId="{A506D74D-4D7B-4406-A5E7-BFEEB949175A}" type="pres">
      <dgm:prSet presAssocID="{D55AE532-8A6C-4D85-9812-EE641036648A}" presName="spacer" presStyleCnt="0"/>
      <dgm:spPr/>
    </dgm:pt>
    <dgm:pt modelId="{24B52709-4E0D-4172-8C58-766BFD1F8B5F}" type="pres">
      <dgm:prSet presAssocID="{79A30FAB-799F-4A6D-8DA0-73CC944DAA9E}" presName="parentText" presStyleLbl="node1" presStyleIdx="2" presStyleCnt="5">
        <dgm:presLayoutVars>
          <dgm:chMax val="0"/>
          <dgm:bulletEnabled val="1"/>
        </dgm:presLayoutVars>
      </dgm:prSet>
      <dgm:spPr/>
    </dgm:pt>
    <dgm:pt modelId="{1519A550-D735-412F-B42A-41C73B20DB77}" type="pres">
      <dgm:prSet presAssocID="{37836C47-AC20-4BDB-918F-63B8D8855276}" presName="spacer" presStyleCnt="0"/>
      <dgm:spPr/>
    </dgm:pt>
    <dgm:pt modelId="{D5675CB8-10FF-4892-B6D3-9D5116052C32}" type="pres">
      <dgm:prSet presAssocID="{6BB844BC-3E86-4EF3-97A7-9951B959142D}" presName="parentText" presStyleLbl="node1" presStyleIdx="3" presStyleCnt="5">
        <dgm:presLayoutVars>
          <dgm:chMax val="0"/>
          <dgm:bulletEnabled val="1"/>
        </dgm:presLayoutVars>
      </dgm:prSet>
      <dgm:spPr/>
    </dgm:pt>
    <dgm:pt modelId="{4BECC7DC-23B1-4CE4-BC58-7B19ACA3DD34}" type="pres">
      <dgm:prSet presAssocID="{6C384BD0-91E2-44AB-A120-BE93084EF46A}" presName="spacer" presStyleCnt="0"/>
      <dgm:spPr/>
    </dgm:pt>
    <dgm:pt modelId="{63554190-F55B-46D5-A671-BD259A74F56D}" type="pres">
      <dgm:prSet presAssocID="{5D4958EB-4467-48C8-ABFA-6AABB5488A41}" presName="parentText" presStyleLbl="node1" presStyleIdx="4" presStyleCnt="5">
        <dgm:presLayoutVars>
          <dgm:chMax val="0"/>
          <dgm:bulletEnabled val="1"/>
        </dgm:presLayoutVars>
      </dgm:prSet>
      <dgm:spPr/>
    </dgm:pt>
  </dgm:ptLst>
  <dgm:cxnLst>
    <dgm:cxn modelId="{98D60202-B4BD-4A2E-A71C-00E7232765F2}" srcId="{D7FCCC77-F8B8-4037-BF4C-7F8413AE61AB}" destId="{79A30FAB-799F-4A6D-8DA0-73CC944DAA9E}" srcOrd="2" destOrd="0" parTransId="{DAE772F0-191C-4E9A-9BD9-D131133996B6}" sibTransId="{37836C47-AC20-4BDB-918F-63B8D8855276}"/>
    <dgm:cxn modelId="{1067E022-7AA3-4B2E-B290-F5E6F4CDDDE7}" srcId="{D7FCCC77-F8B8-4037-BF4C-7F8413AE61AB}" destId="{5D4958EB-4467-48C8-ABFA-6AABB5488A41}" srcOrd="4" destOrd="0" parTransId="{06907319-5404-407B-B20A-2680F8A95E30}" sibTransId="{6D971D83-EA64-43BC-AFE6-38E04F9ACA37}"/>
    <dgm:cxn modelId="{C233D663-A30C-4DBF-A219-D0D354A44829}" type="presOf" srcId="{D7FCCC77-F8B8-4037-BF4C-7F8413AE61AB}" destId="{EDCF0F39-3F0C-4D0C-861E-17388A2905C4}" srcOrd="0" destOrd="0" presId="urn:microsoft.com/office/officeart/2005/8/layout/vList2"/>
    <dgm:cxn modelId="{8E099168-2C13-4200-9272-C948F219E4B7}" type="presOf" srcId="{6BB844BC-3E86-4EF3-97A7-9951B959142D}" destId="{D5675CB8-10FF-4892-B6D3-9D5116052C32}" srcOrd="0" destOrd="0" presId="urn:microsoft.com/office/officeart/2005/8/layout/vList2"/>
    <dgm:cxn modelId="{A2EF7B69-DC64-4035-9612-D35CFC8AE499}" type="presOf" srcId="{EFEB39ED-8F11-46BF-A916-D255C730B9A4}" destId="{2804CEDD-B593-4877-A1EC-4E679FF931EE}" srcOrd="0" destOrd="0" presId="urn:microsoft.com/office/officeart/2005/8/layout/vList2"/>
    <dgm:cxn modelId="{D05BE46C-3949-4FC0-A9B4-C233E67F5307}" type="presOf" srcId="{A3C67D5C-1995-4341-BBB5-7FFEB66370FE}" destId="{E0487FF1-B450-4E36-AE6B-E83C8896BE2C}" srcOrd="0" destOrd="0" presId="urn:microsoft.com/office/officeart/2005/8/layout/vList2"/>
    <dgm:cxn modelId="{ECA11AC4-9B7E-42B4-BBFD-F338E4C2A65E}" srcId="{D7FCCC77-F8B8-4037-BF4C-7F8413AE61AB}" destId="{A3C67D5C-1995-4341-BBB5-7FFEB66370FE}" srcOrd="0" destOrd="0" parTransId="{CB34BACA-12A1-4340-9E04-D57F59903428}" sibTransId="{CB568951-BA35-47CF-B06D-6BE112D058D7}"/>
    <dgm:cxn modelId="{DE7C08D2-47C7-40A0-8794-25937F574AC8}" srcId="{D7FCCC77-F8B8-4037-BF4C-7F8413AE61AB}" destId="{EFEB39ED-8F11-46BF-A916-D255C730B9A4}" srcOrd="1" destOrd="0" parTransId="{7AD0B1BF-349D-4588-84EB-DC392F2DCA05}" sibTransId="{D55AE532-8A6C-4D85-9812-EE641036648A}"/>
    <dgm:cxn modelId="{2BFE46D9-907D-4330-B334-261EE5A16531}" type="presOf" srcId="{79A30FAB-799F-4A6D-8DA0-73CC944DAA9E}" destId="{24B52709-4E0D-4172-8C58-766BFD1F8B5F}" srcOrd="0" destOrd="0" presId="urn:microsoft.com/office/officeart/2005/8/layout/vList2"/>
    <dgm:cxn modelId="{4B2C71D9-9843-498E-91EA-B5AA1584E511}" srcId="{D7FCCC77-F8B8-4037-BF4C-7F8413AE61AB}" destId="{6BB844BC-3E86-4EF3-97A7-9951B959142D}" srcOrd="3" destOrd="0" parTransId="{A6516AFC-BA68-439B-8214-D34AD57523B9}" sibTransId="{6C384BD0-91E2-44AB-A120-BE93084EF46A}"/>
    <dgm:cxn modelId="{19A83CE2-BB80-4C4E-B13B-EAD62EA5E8DE}" type="presOf" srcId="{5D4958EB-4467-48C8-ABFA-6AABB5488A41}" destId="{63554190-F55B-46D5-A671-BD259A74F56D}" srcOrd="0" destOrd="0" presId="urn:microsoft.com/office/officeart/2005/8/layout/vList2"/>
    <dgm:cxn modelId="{DECA3E4D-A56B-43E2-840C-61DDDE8A9719}" type="presParOf" srcId="{EDCF0F39-3F0C-4D0C-861E-17388A2905C4}" destId="{E0487FF1-B450-4E36-AE6B-E83C8896BE2C}" srcOrd="0" destOrd="0" presId="urn:microsoft.com/office/officeart/2005/8/layout/vList2"/>
    <dgm:cxn modelId="{CD69A748-94A6-4151-870C-8F9320B0CCFA}" type="presParOf" srcId="{EDCF0F39-3F0C-4D0C-861E-17388A2905C4}" destId="{52A41866-6B5C-4791-94A9-DC5BF054D7A4}" srcOrd="1" destOrd="0" presId="urn:microsoft.com/office/officeart/2005/8/layout/vList2"/>
    <dgm:cxn modelId="{3B75EB99-C955-4AC8-9FBA-2DFEEEBAA454}" type="presParOf" srcId="{EDCF0F39-3F0C-4D0C-861E-17388A2905C4}" destId="{2804CEDD-B593-4877-A1EC-4E679FF931EE}" srcOrd="2" destOrd="0" presId="urn:microsoft.com/office/officeart/2005/8/layout/vList2"/>
    <dgm:cxn modelId="{E2A77CDB-66A5-4B0A-8F81-88C5083544B0}" type="presParOf" srcId="{EDCF0F39-3F0C-4D0C-861E-17388A2905C4}" destId="{A506D74D-4D7B-4406-A5E7-BFEEB949175A}" srcOrd="3" destOrd="0" presId="urn:microsoft.com/office/officeart/2005/8/layout/vList2"/>
    <dgm:cxn modelId="{F6B0EEDE-5FAC-44C2-9FBE-32E42E481E8D}" type="presParOf" srcId="{EDCF0F39-3F0C-4D0C-861E-17388A2905C4}" destId="{24B52709-4E0D-4172-8C58-766BFD1F8B5F}" srcOrd="4" destOrd="0" presId="urn:microsoft.com/office/officeart/2005/8/layout/vList2"/>
    <dgm:cxn modelId="{8C403301-DF92-4E4F-91A9-0A392B7AB7EB}" type="presParOf" srcId="{EDCF0F39-3F0C-4D0C-861E-17388A2905C4}" destId="{1519A550-D735-412F-B42A-41C73B20DB77}" srcOrd="5" destOrd="0" presId="urn:microsoft.com/office/officeart/2005/8/layout/vList2"/>
    <dgm:cxn modelId="{53C89544-6676-43D4-8D15-0FB42A014508}" type="presParOf" srcId="{EDCF0F39-3F0C-4D0C-861E-17388A2905C4}" destId="{D5675CB8-10FF-4892-B6D3-9D5116052C32}" srcOrd="6" destOrd="0" presId="urn:microsoft.com/office/officeart/2005/8/layout/vList2"/>
    <dgm:cxn modelId="{3715D93A-FEE0-4559-88C8-FD5BC3B5A152}" type="presParOf" srcId="{EDCF0F39-3F0C-4D0C-861E-17388A2905C4}" destId="{4BECC7DC-23B1-4CE4-BC58-7B19ACA3DD34}" srcOrd="7" destOrd="0" presId="urn:microsoft.com/office/officeart/2005/8/layout/vList2"/>
    <dgm:cxn modelId="{06CC710A-F722-4605-915A-A08E46AC7476}" type="presParOf" srcId="{EDCF0F39-3F0C-4D0C-861E-17388A2905C4}" destId="{63554190-F55B-46D5-A671-BD259A74F56D}"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0FF6E6B-8989-4EDA-9F71-3DBFCC2C36B4}"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US"/>
        </a:p>
      </dgm:t>
    </dgm:pt>
    <dgm:pt modelId="{05AE7A52-CB21-4DCF-9190-7A182AC71D11}">
      <dgm:prSet custT="1"/>
      <dgm:spPr/>
      <dgm:t>
        <a:bodyPr/>
        <a:lstStyle/>
        <a:p>
          <a:r>
            <a:rPr lang="en-US" sz="2800" b="1" i="0" u="sng" dirty="0"/>
            <a:t>FUTURE SCOPE:</a:t>
          </a:r>
        </a:p>
      </dgm:t>
    </dgm:pt>
    <dgm:pt modelId="{5181B697-13A6-4747-9711-A138941D2DE1}" type="parTrans" cxnId="{D24C3724-BC47-4137-BEF8-CA88D681E5A6}">
      <dgm:prSet/>
      <dgm:spPr/>
      <dgm:t>
        <a:bodyPr/>
        <a:lstStyle/>
        <a:p>
          <a:endParaRPr lang="en-US"/>
        </a:p>
      </dgm:t>
    </dgm:pt>
    <dgm:pt modelId="{235C2347-216A-4988-9934-32FC5AA9E1B8}" type="sibTrans" cxnId="{D24C3724-BC47-4137-BEF8-CA88D681E5A6}">
      <dgm:prSet/>
      <dgm:spPr/>
      <dgm:t>
        <a:bodyPr/>
        <a:lstStyle/>
        <a:p>
          <a:endParaRPr lang="en-US"/>
        </a:p>
      </dgm:t>
    </dgm:pt>
    <dgm:pt modelId="{7FDBD671-37EA-4A14-B3B6-76E8777BF297}">
      <dgm:prSet custT="1"/>
      <dgm:spPr/>
      <dgm:t>
        <a:bodyPr/>
        <a:lstStyle/>
        <a:p>
          <a:r>
            <a:rPr lang="en-US" sz="2800" dirty="0"/>
            <a:t>The system we have developed has successfully , able to accomplish the task of marking the attendance in the classroom automatically and output is obtained in an excel sheet as desired in real time . However, in order to   develop a dedicated system which can be implemented in an educational institution , a very efficient algorithm which is insensitive to the lighting conditions of the classroom has to be developed . Also a camera of the optimum resolution has to be utilized in the system. Another important aspect where we can work towards in creating an online database of the attendance and automatic updating of the attendance into it keeping in mind the growing popularity of internet of things. This can be done by creating a standalone module which can be installed in the classroom having access to internet , preferably a wireless system . </a:t>
          </a:r>
        </a:p>
      </dgm:t>
    </dgm:pt>
    <dgm:pt modelId="{4DE290C4-8BD0-4660-A650-E46B6B1B1CD7}" type="parTrans" cxnId="{98D55392-EFEA-43AC-98A9-36AEF138601F}">
      <dgm:prSet/>
      <dgm:spPr/>
      <dgm:t>
        <a:bodyPr/>
        <a:lstStyle/>
        <a:p>
          <a:endParaRPr lang="en-US"/>
        </a:p>
      </dgm:t>
    </dgm:pt>
    <dgm:pt modelId="{43065986-7B35-4C3B-A95F-7479010C9979}" type="sibTrans" cxnId="{98D55392-EFEA-43AC-98A9-36AEF138601F}">
      <dgm:prSet/>
      <dgm:spPr/>
      <dgm:t>
        <a:bodyPr/>
        <a:lstStyle/>
        <a:p>
          <a:endParaRPr lang="en-US"/>
        </a:p>
      </dgm:t>
    </dgm:pt>
    <dgm:pt modelId="{7D7BFD78-6453-4D37-B21E-3F36C46E6C09}" type="pres">
      <dgm:prSet presAssocID="{30FF6E6B-8989-4EDA-9F71-3DBFCC2C36B4}" presName="linear" presStyleCnt="0">
        <dgm:presLayoutVars>
          <dgm:animLvl val="lvl"/>
          <dgm:resizeHandles val="exact"/>
        </dgm:presLayoutVars>
      </dgm:prSet>
      <dgm:spPr/>
    </dgm:pt>
    <dgm:pt modelId="{EFFBB5B7-9EC1-49E0-BD50-B51744A178A3}" type="pres">
      <dgm:prSet presAssocID="{05AE7A52-CB21-4DCF-9190-7A182AC71D11}" presName="parentText" presStyleLbl="node1" presStyleIdx="0" presStyleCnt="2" custScaleY="12571" custLinFactNeighborY="-45057">
        <dgm:presLayoutVars>
          <dgm:chMax val="0"/>
          <dgm:bulletEnabled val="1"/>
        </dgm:presLayoutVars>
      </dgm:prSet>
      <dgm:spPr/>
    </dgm:pt>
    <dgm:pt modelId="{CE3C59D3-D680-4103-B833-8B43C1D21566}" type="pres">
      <dgm:prSet presAssocID="{235C2347-216A-4988-9934-32FC5AA9E1B8}" presName="spacer" presStyleCnt="0"/>
      <dgm:spPr/>
    </dgm:pt>
    <dgm:pt modelId="{968AAD1F-692E-4198-B8F8-FDF8489C194B}" type="pres">
      <dgm:prSet presAssocID="{7FDBD671-37EA-4A14-B3B6-76E8777BF297}" presName="parentText" presStyleLbl="node1" presStyleIdx="1" presStyleCnt="2" custScaleY="107644" custLinFactNeighborY="31735">
        <dgm:presLayoutVars>
          <dgm:chMax val="0"/>
          <dgm:bulletEnabled val="1"/>
        </dgm:presLayoutVars>
      </dgm:prSet>
      <dgm:spPr/>
    </dgm:pt>
  </dgm:ptLst>
  <dgm:cxnLst>
    <dgm:cxn modelId="{D24C3724-BC47-4137-BEF8-CA88D681E5A6}" srcId="{30FF6E6B-8989-4EDA-9F71-3DBFCC2C36B4}" destId="{05AE7A52-CB21-4DCF-9190-7A182AC71D11}" srcOrd="0" destOrd="0" parTransId="{5181B697-13A6-4747-9711-A138941D2DE1}" sibTransId="{235C2347-216A-4988-9934-32FC5AA9E1B8}"/>
    <dgm:cxn modelId="{2F169364-FEEA-400D-94A1-CF23D8E7259C}" type="presOf" srcId="{05AE7A52-CB21-4DCF-9190-7A182AC71D11}" destId="{EFFBB5B7-9EC1-49E0-BD50-B51744A178A3}" srcOrd="0" destOrd="0" presId="urn:microsoft.com/office/officeart/2005/8/layout/vList2"/>
    <dgm:cxn modelId="{5A4A974E-90CA-49B5-8627-5AFFEF800D37}" type="presOf" srcId="{30FF6E6B-8989-4EDA-9F71-3DBFCC2C36B4}" destId="{7D7BFD78-6453-4D37-B21E-3F36C46E6C09}" srcOrd="0" destOrd="0" presId="urn:microsoft.com/office/officeart/2005/8/layout/vList2"/>
    <dgm:cxn modelId="{98D55392-EFEA-43AC-98A9-36AEF138601F}" srcId="{30FF6E6B-8989-4EDA-9F71-3DBFCC2C36B4}" destId="{7FDBD671-37EA-4A14-B3B6-76E8777BF297}" srcOrd="1" destOrd="0" parTransId="{4DE290C4-8BD0-4660-A650-E46B6B1B1CD7}" sibTransId="{43065986-7B35-4C3B-A95F-7479010C9979}"/>
    <dgm:cxn modelId="{C6C9A0BB-FAE4-48E2-A70C-BA27F0E77688}" type="presOf" srcId="{7FDBD671-37EA-4A14-B3B6-76E8777BF297}" destId="{968AAD1F-692E-4198-B8F8-FDF8489C194B}" srcOrd="0" destOrd="0" presId="urn:microsoft.com/office/officeart/2005/8/layout/vList2"/>
    <dgm:cxn modelId="{6128D7EA-2B50-4F19-97CB-9B23DB42F195}" type="presParOf" srcId="{7D7BFD78-6453-4D37-B21E-3F36C46E6C09}" destId="{EFFBB5B7-9EC1-49E0-BD50-B51744A178A3}" srcOrd="0" destOrd="0" presId="urn:microsoft.com/office/officeart/2005/8/layout/vList2"/>
    <dgm:cxn modelId="{ADA3DABF-707A-46C2-B5BA-E0B26EB99507}" type="presParOf" srcId="{7D7BFD78-6453-4D37-B21E-3F36C46E6C09}" destId="{CE3C59D3-D680-4103-B833-8B43C1D21566}" srcOrd="1" destOrd="0" presId="urn:microsoft.com/office/officeart/2005/8/layout/vList2"/>
    <dgm:cxn modelId="{9F8609D2-61D7-4019-A01E-629CA851F591}" type="presParOf" srcId="{7D7BFD78-6453-4D37-B21E-3F36C46E6C09}" destId="{968AAD1F-692E-4198-B8F8-FDF8489C194B}"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3E28D0-70D8-42DC-B014-EDE8C60B7048}">
      <dsp:nvSpPr>
        <dsp:cNvPr id="0" name=""/>
        <dsp:cNvSpPr/>
      </dsp:nvSpPr>
      <dsp:spPr>
        <a:xfrm>
          <a:off x="1633996" y="0"/>
          <a:ext cx="6858000" cy="6858000"/>
        </a:xfrm>
        <a:prstGeom prst="triangl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78EB86ED-2405-4129-8F60-B8DBE186DD33}">
      <dsp:nvSpPr>
        <dsp:cNvPr id="0" name=""/>
        <dsp:cNvSpPr/>
      </dsp:nvSpPr>
      <dsp:spPr>
        <a:xfrm>
          <a:off x="4025689" y="687621"/>
          <a:ext cx="6532313" cy="5061499"/>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t>ADVANTGES: </a:t>
          </a:r>
        </a:p>
        <a:p>
          <a:pPr marL="285750" lvl="1" indent="-285750" algn="l" defTabSz="1422400">
            <a:lnSpc>
              <a:spcPct val="90000"/>
            </a:lnSpc>
            <a:spcBef>
              <a:spcPct val="0"/>
            </a:spcBef>
            <a:spcAft>
              <a:spcPct val="15000"/>
            </a:spcAft>
            <a:buChar char="•"/>
          </a:pPr>
          <a:r>
            <a:rPr lang="en-US" sz="3200" kern="1200" dirty="0"/>
            <a:t>Proxy attendance is eliminated</a:t>
          </a:r>
        </a:p>
        <a:p>
          <a:pPr marL="285750" lvl="1" indent="-285750" algn="l" defTabSz="1422400">
            <a:lnSpc>
              <a:spcPct val="90000"/>
            </a:lnSpc>
            <a:spcBef>
              <a:spcPct val="0"/>
            </a:spcBef>
            <a:spcAft>
              <a:spcPct val="15000"/>
            </a:spcAft>
            <a:buChar char="•"/>
          </a:pPr>
          <a:r>
            <a:rPr lang="en-US" sz="3200" kern="1200" dirty="0"/>
            <a:t>Less mistakes	</a:t>
          </a:r>
        </a:p>
        <a:p>
          <a:pPr marL="285750" lvl="1" indent="-285750" algn="l" defTabSz="1422400">
            <a:lnSpc>
              <a:spcPct val="90000"/>
            </a:lnSpc>
            <a:spcBef>
              <a:spcPct val="0"/>
            </a:spcBef>
            <a:spcAft>
              <a:spcPct val="15000"/>
            </a:spcAft>
            <a:buChar char="•"/>
          </a:pPr>
          <a:r>
            <a:rPr lang="en-US" sz="3200" kern="1200" dirty="0"/>
            <a:t>Unique &amp; highly Secure</a:t>
          </a:r>
        </a:p>
        <a:p>
          <a:pPr marL="285750" lvl="1" indent="-285750" algn="l" defTabSz="1422400">
            <a:lnSpc>
              <a:spcPct val="90000"/>
            </a:lnSpc>
            <a:spcBef>
              <a:spcPct val="0"/>
            </a:spcBef>
            <a:spcAft>
              <a:spcPct val="15000"/>
            </a:spcAft>
            <a:buChar char="•"/>
          </a:pPr>
          <a:r>
            <a:rPr lang="en-US" sz="3200" kern="1200" dirty="0"/>
            <a:t>Easier ,cheaper and faster to set up</a:t>
          </a:r>
        </a:p>
        <a:p>
          <a:pPr marL="285750" lvl="1" indent="-285750" algn="l" defTabSz="1422400">
            <a:lnSpc>
              <a:spcPct val="90000"/>
            </a:lnSpc>
            <a:spcBef>
              <a:spcPct val="0"/>
            </a:spcBef>
            <a:spcAft>
              <a:spcPct val="15000"/>
            </a:spcAft>
            <a:buChar char="•"/>
          </a:pPr>
          <a:r>
            <a:rPr lang="en-US" sz="3200" kern="1200" dirty="0"/>
            <a:t>High accuracy </a:t>
          </a:r>
        </a:p>
        <a:p>
          <a:pPr marL="285750" lvl="1" indent="-285750" algn="l" defTabSz="1422400">
            <a:lnSpc>
              <a:spcPct val="90000"/>
            </a:lnSpc>
            <a:spcBef>
              <a:spcPct val="0"/>
            </a:spcBef>
            <a:spcAft>
              <a:spcPct val="15000"/>
            </a:spcAft>
            <a:buChar char="•"/>
          </a:pPr>
          <a:r>
            <a:rPr lang="en-US" sz="3200" kern="1200" dirty="0"/>
            <a:t>No physical contact        </a:t>
          </a:r>
        </a:p>
        <a:p>
          <a:pPr marL="285750" lvl="1" indent="-285750" algn="l" defTabSz="1422400">
            <a:lnSpc>
              <a:spcPct val="90000"/>
            </a:lnSpc>
            <a:spcBef>
              <a:spcPct val="0"/>
            </a:spcBef>
            <a:spcAft>
              <a:spcPct val="15000"/>
            </a:spcAft>
            <a:buChar char="•"/>
          </a:pPr>
          <a:r>
            <a:rPr lang="en-US" sz="3200" kern="1200" dirty="0"/>
            <a:t>Get rid of pen-paper system</a:t>
          </a:r>
        </a:p>
      </dsp:txBody>
      <dsp:txXfrm>
        <a:off x="4272771" y="934703"/>
        <a:ext cx="6038149" cy="45673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595891-E1DC-4071-8BA9-80933A6FE519}">
      <dsp:nvSpPr>
        <dsp:cNvPr id="0" name=""/>
        <dsp:cNvSpPr/>
      </dsp:nvSpPr>
      <dsp:spPr>
        <a:xfrm>
          <a:off x="1908447" y="0"/>
          <a:ext cx="6740307" cy="6740307"/>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E35495-1602-4C81-8417-E2D334E0A45F}">
      <dsp:nvSpPr>
        <dsp:cNvPr id="0" name=""/>
        <dsp:cNvSpPr/>
      </dsp:nvSpPr>
      <dsp:spPr>
        <a:xfrm>
          <a:off x="4654849" y="675155"/>
          <a:ext cx="5628702" cy="4868016"/>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kern="1200"/>
            <a:t>DISADVANTAGES:</a:t>
          </a:r>
        </a:p>
        <a:p>
          <a:pPr marL="285750" lvl="1" indent="-285750" algn="l" defTabSz="1778000">
            <a:lnSpc>
              <a:spcPct val="90000"/>
            </a:lnSpc>
            <a:spcBef>
              <a:spcPct val="0"/>
            </a:spcBef>
            <a:spcAft>
              <a:spcPct val="15000"/>
            </a:spcAft>
            <a:buChar char="•"/>
          </a:pPr>
          <a:r>
            <a:rPr lang="en-US" sz="4000" kern="1200" dirty="0"/>
            <a:t>Change in Appearance and camera angle</a:t>
          </a:r>
        </a:p>
        <a:p>
          <a:pPr marL="285750" lvl="1" indent="-285750" algn="l" defTabSz="1778000">
            <a:lnSpc>
              <a:spcPct val="90000"/>
            </a:lnSpc>
            <a:spcBef>
              <a:spcPct val="0"/>
            </a:spcBef>
            <a:spcAft>
              <a:spcPct val="15000"/>
            </a:spcAft>
            <a:buChar char="•"/>
          </a:pPr>
          <a:r>
            <a:rPr lang="en-US" sz="4000" kern="1200"/>
            <a:t>Top quality cameras are required</a:t>
          </a:r>
        </a:p>
      </dsp:txBody>
      <dsp:txXfrm>
        <a:off x="4892486" y="912792"/>
        <a:ext cx="5153428" cy="439274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56BB0F-E8F8-4635-8877-ACE0361EBF1D}">
      <dsp:nvSpPr>
        <dsp:cNvPr id="0" name=""/>
        <dsp:cNvSpPr/>
      </dsp:nvSpPr>
      <dsp:spPr>
        <a:xfrm>
          <a:off x="2018196" y="0"/>
          <a:ext cx="6863417" cy="6863417"/>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9C1FD1-8523-4B5B-A4B5-5318C87803DA}">
      <dsp:nvSpPr>
        <dsp:cNvPr id="0" name=""/>
        <dsp:cNvSpPr/>
      </dsp:nvSpPr>
      <dsp:spPr>
        <a:xfrm>
          <a:off x="5187228" y="686970"/>
          <a:ext cx="4986574" cy="493115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r>
            <a:rPr lang="en-US" sz="4900" b="1" kern="1200" dirty="0"/>
            <a:t>APPLICATIONS</a:t>
          </a:r>
          <a:endParaRPr lang="en-US" sz="4900" kern="1200" dirty="0"/>
        </a:p>
        <a:p>
          <a:pPr marL="285750" lvl="1" indent="-285750" algn="l" defTabSz="1689100">
            <a:lnSpc>
              <a:spcPct val="90000"/>
            </a:lnSpc>
            <a:spcBef>
              <a:spcPct val="0"/>
            </a:spcBef>
            <a:spcAft>
              <a:spcPct val="15000"/>
            </a:spcAft>
            <a:buChar char="•"/>
          </a:pPr>
          <a:r>
            <a:rPr lang="en-US" sz="3800" kern="1200"/>
            <a:t>Universities ,school and Collages</a:t>
          </a:r>
        </a:p>
        <a:p>
          <a:pPr marL="285750" lvl="1" indent="-285750" algn="l" defTabSz="1689100">
            <a:lnSpc>
              <a:spcPct val="90000"/>
            </a:lnSpc>
            <a:spcBef>
              <a:spcPct val="0"/>
            </a:spcBef>
            <a:spcAft>
              <a:spcPct val="15000"/>
            </a:spcAft>
            <a:buChar char="•"/>
          </a:pPr>
          <a:r>
            <a:rPr lang="en-US" sz="3800" kern="1200"/>
            <a:t>Criminal Identification</a:t>
          </a:r>
        </a:p>
        <a:p>
          <a:pPr marL="285750" lvl="1" indent="-285750" algn="l" defTabSz="1689100">
            <a:lnSpc>
              <a:spcPct val="90000"/>
            </a:lnSpc>
            <a:spcBef>
              <a:spcPct val="0"/>
            </a:spcBef>
            <a:spcAft>
              <a:spcPct val="15000"/>
            </a:spcAft>
            <a:buChar char="•"/>
          </a:pPr>
          <a:r>
            <a:rPr lang="en-US" sz="3800" kern="1200"/>
            <a:t>Healthcare</a:t>
          </a:r>
        </a:p>
      </dsp:txBody>
      <dsp:txXfrm>
        <a:off x="5427947" y="927689"/>
        <a:ext cx="4505136" cy="444971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487FF1-B450-4E36-AE6B-E83C8896BE2C}">
      <dsp:nvSpPr>
        <dsp:cNvPr id="0" name=""/>
        <dsp:cNvSpPr/>
      </dsp:nvSpPr>
      <dsp:spPr>
        <a:xfrm>
          <a:off x="0" y="48502"/>
          <a:ext cx="12192000" cy="780198"/>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1" u="sng" kern="1200" dirty="0"/>
            <a:t>CONCLUSION:</a:t>
          </a:r>
          <a:endParaRPr lang="en-US" sz="2600" u="sng" kern="1200" dirty="0"/>
        </a:p>
      </dsp:txBody>
      <dsp:txXfrm>
        <a:off x="38086" y="86588"/>
        <a:ext cx="12115828" cy="704026"/>
      </dsp:txXfrm>
    </dsp:sp>
    <dsp:sp modelId="{2804CEDD-B593-4877-A1EC-4E679FF931EE}">
      <dsp:nvSpPr>
        <dsp:cNvPr id="0" name=""/>
        <dsp:cNvSpPr/>
      </dsp:nvSpPr>
      <dsp:spPr>
        <a:xfrm>
          <a:off x="0" y="903581"/>
          <a:ext cx="12192000" cy="1452451"/>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In this system we have implemented an attendance system for a lecture, section or laboratory by which lecturer or teaching assistant can record students attendance.</a:t>
          </a:r>
        </a:p>
      </dsp:txBody>
      <dsp:txXfrm>
        <a:off x="70903" y="974484"/>
        <a:ext cx="12050194" cy="1310645"/>
      </dsp:txXfrm>
    </dsp:sp>
    <dsp:sp modelId="{24B52709-4E0D-4172-8C58-766BFD1F8B5F}">
      <dsp:nvSpPr>
        <dsp:cNvPr id="0" name=""/>
        <dsp:cNvSpPr/>
      </dsp:nvSpPr>
      <dsp:spPr>
        <a:xfrm>
          <a:off x="0" y="2430912"/>
          <a:ext cx="12192000" cy="1452451"/>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It saves time and effort ,especially if it is a lecture with huge number of students. </a:t>
          </a:r>
        </a:p>
      </dsp:txBody>
      <dsp:txXfrm>
        <a:off x="70903" y="2501815"/>
        <a:ext cx="12050194" cy="1310645"/>
      </dsp:txXfrm>
    </dsp:sp>
    <dsp:sp modelId="{D5675CB8-10FF-4892-B6D3-9D5116052C32}">
      <dsp:nvSpPr>
        <dsp:cNvPr id="0" name=""/>
        <dsp:cNvSpPr/>
      </dsp:nvSpPr>
      <dsp:spPr>
        <a:xfrm>
          <a:off x="0" y="3958243"/>
          <a:ext cx="12192000" cy="1452451"/>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Automated attendance system has been envisioned for the purpose of reducing the drawbacks in the traditional system . </a:t>
          </a:r>
        </a:p>
      </dsp:txBody>
      <dsp:txXfrm>
        <a:off x="70903" y="4029146"/>
        <a:ext cx="12050194" cy="1310645"/>
      </dsp:txXfrm>
    </dsp:sp>
    <dsp:sp modelId="{63554190-F55B-46D5-A671-BD259A74F56D}">
      <dsp:nvSpPr>
        <dsp:cNvPr id="0" name=""/>
        <dsp:cNvSpPr/>
      </dsp:nvSpPr>
      <dsp:spPr>
        <a:xfrm>
          <a:off x="0" y="5485574"/>
          <a:ext cx="12192000" cy="1452451"/>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This attendance system demonstrates the use of image processing techniques in classrooms .this system cannot only nearly help in the attendance system , but also improve the goodwill of an institution.</a:t>
          </a:r>
        </a:p>
      </dsp:txBody>
      <dsp:txXfrm>
        <a:off x="70903" y="5556477"/>
        <a:ext cx="12050194" cy="131064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FBB5B7-9EC1-49E0-BD50-B51744A178A3}">
      <dsp:nvSpPr>
        <dsp:cNvPr id="0" name=""/>
        <dsp:cNvSpPr/>
      </dsp:nvSpPr>
      <dsp:spPr>
        <a:xfrm>
          <a:off x="0" y="0"/>
          <a:ext cx="12192000" cy="688337"/>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1" i="0" u="sng" kern="1200" dirty="0"/>
            <a:t>FUTURE SCOPE:</a:t>
          </a:r>
        </a:p>
      </dsp:txBody>
      <dsp:txXfrm>
        <a:off x="33602" y="33602"/>
        <a:ext cx="12124796" cy="621133"/>
      </dsp:txXfrm>
    </dsp:sp>
    <dsp:sp modelId="{968AAD1F-692E-4198-B8F8-FDF8489C194B}">
      <dsp:nvSpPr>
        <dsp:cNvPr id="0" name=""/>
        <dsp:cNvSpPr/>
      </dsp:nvSpPr>
      <dsp:spPr>
        <a:xfrm>
          <a:off x="0" y="963845"/>
          <a:ext cx="12192000" cy="5894154"/>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The system we have developed has successfully , able to accomplish the task of marking the attendance in the classroom automatically and output is obtained in an excel sheet as desired in real time . However, in order to   develop a dedicated system which can be implemented in an educational institution , a very efficient algorithm which is insensitive to the lighting conditions of the classroom has to be developed . Also a camera of the optimum resolution has to be utilized in the system. Another important aspect where we can work towards in creating an online database of the attendance and automatic updating of the attendance into it keeping in mind the growing popularity of internet of things. This can be done by creating a standalone module which can be installed in the classroom having access to internet , preferably a wireless system . </a:t>
          </a:r>
        </a:p>
      </dsp:txBody>
      <dsp:txXfrm>
        <a:off x="287729" y="1251574"/>
        <a:ext cx="11616542" cy="5318696"/>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t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FEFDD-58B8-4612-B8AD-0B2AADCE6F7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77166AB-1892-4A71-8DF1-8C0731EF60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5C4F25-4D30-460C-B679-A3D231254DC3}"/>
              </a:ext>
            </a:extLst>
          </p:cNvPr>
          <p:cNvSpPr>
            <a:spLocks noGrp="1"/>
          </p:cNvSpPr>
          <p:nvPr>
            <p:ph type="dt" sz="half" idx="10"/>
          </p:nvPr>
        </p:nvSpPr>
        <p:spPr/>
        <p:txBody>
          <a:bodyPr/>
          <a:lstStyle/>
          <a:p>
            <a:fld id="{C58F1EAC-9E8C-4190-AB91-FA8FA45ECF54}" type="datetimeFigureOut">
              <a:rPr lang="en-US" smtClean="0"/>
              <a:t>10/4/2019</a:t>
            </a:fld>
            <a:endParaRPr lang="en-US"/>
          </a:p>
        </p:txBody>
      </p:sp>
      <p:sp>
        <p:nvSpPr>
          <p:cNvPr id="5" name="Footer Placeholder 4">
            <a:extLst>
              <a:ext uri="{FF2B5EF4-FFF2-40B4-BE49-F238E27FC236}">
                <a16:creationId xmlns:a16="http://schemas.microsoft.com/office/drawing/2014/main" id="{4A731081-674E-4D12-B475-693F00FC00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D0D0C9-32C3-417A-A709-206385D8F278}"/>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22841323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3CD10-922D-4725-8BD0-7F67A47D02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B9A5EEC-64A6-4B54-8484-673DA789EB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D10C61-CCFE-4D3C-A35D-56C47B80B0A5}"/>
              </a:ext>
            </a:extLst>
          </p:cNvPr>
          <p:cNvSpPr>
            <a:spLocks noGrp="1"/>
          </p:cNvSpPr>
          <p:nvPr>
            <p:ph type="dt" sz="half" idx="10"/>
          </p:nvPr>
        </p:nvSpPr>
        <p:spPr/>
        <p:txBody>
          <a:bodyPr/>
          <a:lstStyle/>
          <a:p>
            <a:fld id="{C58F1EAC-9E8C-4190-AB91-FA8FA45ECF54}" type="datetimeFigureOut">
              <a:rPr lang="en-US" smtClean="0"/>
              <a:t>10/4/2019</a:t>
            </a:fld>
            <a:endParaRPr lang="en-US"/>
          </a:p>
        </p:txBody>
      </p:sp>
      <p:sp>
        <p:nvSpPr>
          <p:cNvPr id="5" name="Footer Placeholder 4">
            <a:extLst>
              <a:ext uri="{FF2B5EF4-FFF2-40B4-BE49-F238E27FC236}">
                <a16:creationId xmlns:a16="http://schemas.microsoft.com/office/drawing/2014/main" id="{2D806BC9-CC9C-4FEB-8373-B6964BA5DC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A0B240-DAF9-4BF8-9C33-C0FCF8A149B3}"/>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252181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E2E6D3-C2E5-44E0-885E-698B4F1EB8B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38B86E0-A3D6-4E05-9178-FD5B2C2B8F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86BBBF-C328-42B9-8F08-FE88D6B9455C}"/>
              </a:ext>
            </a:extLst>
          </p:cNvPr>
          <p:cNvSpPr>
            <a:spLocks noGrp="1"/>
          </p:cNvSpPr>
          <p:nvPr>
            <p:ph type="dt" sz="half" idx="10"/>
          </p:nvPr>
        </p:nvSpPr>
        <p:spPr/>
        <p:txBody>
          <a:bodyPr/>
          <a:lstStyle/>
          <a:p>
            <a:fld id="{C58F1EAC-9E8C-4190-AB91-FA8FA45ECF54}" type="datetimeFigureOut">
              <a:rPr lang="en-US" smtClean="0"/>
              <a:t>10/4/2019</a:t>
            </a:fld>
            <a:endParaRPr lang="en-US"/>
          </a:p>
        </p:txBody>
      </p:sp>
      <p:sp>
        <p:nvSpPr>
          <p:cNvPr id="5" name="Footer Placeholder 4">
            <a:extLst>
              <a:ext uri="{FF2B5EF4-FFF2-40B4-BE49-F238E27FC236}">
                <a16:creationId xmlns:a16="http://schemas.microsoft.com/office/drawing/2014/main" id="{B51EAFD1-F683-4DC0-97B0-FB4FB24560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35D041-0871-4BA4-A921-97343E5BACB7}"/>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1660913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82A0E-70B4-4C2B-B1F3-F318FC1417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8FED4F-7500-408B-98B2-9F96E5E89F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29D8C5-25B0-4ED4-B587-C5619868697B}"/>
              </a:ext>
            </a:extLst>
          </p:cNvPr>
          <p:cNvSpPr>
            <a:spLocks noGrp="1"/>
          </p:cNvSpPr>
          <p:nvPr>
            <p:ph type="dt" sz="half" idx="10"/>
          </p:nvPr>
        </p:nvSpPr>
        <p:spPr/>
        <p:txBody>
          <a:bodyPr/>
          <a:lstStyle/>
          <a:p>
            <a:fld id="{C58F1EAC-9E8C-4190-AB91-FA8FA45ECF54}" type="datetimeFigureOut">
              <a:rPr lang="en-US" smtClean="0"/>
              <a:t>10/4/2019</a:t>
            </a:fld>
            <a:endParaRPr lang="en-US"/>
          </a:p>
        </p:txBody>
      </p:sp>
      <p:sp>
        <p:nvSpPr>
          <p:cNvPr id="5" name="Footer Placeholder 4">
            <a:extLst>
              <a:ext uri="{FF2B5EF4-FFF2-40B4-BE49-F238E27FC236}">
                <a16:creationId xmlns:a16="http://schemas.microsoft.com/office/drawing/2014/main" id="{6EE1E851-8797-481B-A70D-368011BF6E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5B95FD-3F41-41B7-9105-EEB7B020F03C}"/>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1408128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C4768-EDC5-4926-8CF2-22E15BBF97D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E41AA9-D357-4222-A44E-C45F21FCD4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B8FBAC-2130-451B-B6FC-90414FE74AFB}"/>
              </a:ext>
            </a:extLst>
          </p:cNvPr>
          <p:cNvSpPr>
            <a:spLocks noGrp="1"/>
          </p:cNvSpPr>
          <p:nvPr>
            <p:ph type="dt" sz="half" idx="10"/>
          </p:nvPr>
        </p:nvSpPr>
        <p:spPr/>
        <p:txBody>
          <a:bodyPr/>
          <a:lstStyle/>
          <a:p>
            <a:fld id="{C58F1EAC-9E8C-4190-AB91-FA8FA45ECF54}" type="datetimeFigureOut">
              <a:rPr lang="en-US" smtClean="0"/>
              <a:t>10/4/2019</a:t>
            </a:fld>
            <a:endParaRPr lang="en-US"/>
          </a:p>
        </p:txBody>
      </p:sp>
      <p:sp>
        <p:nvSpPr>
          <p:cNvPr id="5" name="Footer Placeholder 4">
            <a:extLst>
              <a:ext uri="{FF2B5EF4-FFF2-40B4-BE49-F238E27FC236}">
                <a16:creationId xmlns:a16="http://schemas.microsoft.com/office/drawing/2014/main" id="{DE60CEFA-3146-45C6-9234-C60576A33B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CEE416-B303-46BB-9305-0D88F7F6BA68}"/>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1801392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6B0BB-D6E0-4FBA-8941-9D60596895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919AB4-F647-4637-8FE9-43606B95C6C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3CB682-A6EC-456C-8D2C-EE4C373DB4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327A4F-0645-481C-9933-6DE747495B3D}"/>
              </a:ext>
            </a:extLst>
          </p:cNvPr>
          <p:cNvSpPr>
            <a:spLocks noGrp="1"/>
          </p:cNvSpPr>
          <p:nvPr>
            <p:ph type="dt" sz="half" idx="10"/>
          </p:nvPr>
        </p:nvSpPr>
        <p:spPr/>
        <p:txBody>
          <a:bodyPr/>
          <a:lstStyle/>
          <a:p>
            <a:fld id="{C58F1EAC-9E8C-4190-AB91-FA8FA45ECF54}" type="datetimeFigureOut">
              <a:rPr lang="en-US" smtClean="0"/>
              <a:t>10/4/2019</a:t>
            </a:fld>
            <a:endParaRPr lang="en-US"/>
          </a:p>
        </p:txBody>
      </p:sp>
      <p:sp>
        <p:nvSpPr>
          <p:cNvPr id="6" name="Footer Placeholder 5">
            <a:extLst>
              <a:ext uri="{FF2B5EF4-FFF2-40B4-BE49-F238E27FC236}">
                <a16:creationId xmlns:a16="http://schemas.microsoft.com/office/drawing/2014/main" id="{D240FCB4-AA67-4079-8E69-8F3401AE5D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541CF-C8A0-4E1D-A4E0-C146387C8716}"/>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3462246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34C53-110A-4B1B-A8DD-FEE71DF0137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41C1DB6-8A18-4BAE-8F34-A379E30389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3D2EA9-42F6-48DF-BBD6-AC912D33F1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3778A0-5E55-4979-A570-63453E505F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FB82A4-09E4-429B-B464-67500B62A0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580975-1646-4E3E-BD54-EFAEEB9A5637}"/>
              </a:ext>
            </a:extLst>
          </p:cNvPr>
          <p:cNvSpPr>
            <a:spLocks noGrp="1"/>
          </p:cNvSpPr>
          <p:nvPr>
            <p:ph type="dt" sz="half" idx="10"/>
          </p:nvPr>
        </p:nvSpPr>
        <p:spPr/>
        <p:txBody>
          <a:bodyPr/>
          <a:lstStyle/>
          <a:p>
            <a:fld id="{C58F1EAC-9E8C-4190-AB91-FA8FA45ECF54}" type="datetimeFigureOut">
              <a:rPr lang="en-US" smtClean="0"/>
              <a:t>10/4/2019</a:t>
            </a:fld>
            <a:endParaRPr lang="en-US"/>
          </a:p>
        </p:txBody>
      </p:sp>
      <p:sp>
        <p:nvSpPr>
          <p:cNvPr id="8" name="Footer Placeholder 7">
            <a:extLst>
              <a:ext uri="{FF2B5EF4-FFF2-40B4-BE49-F238E27FC236}">
                <a16:creationId xmlns:a16="http://schemas.microsoft.com/office/drawing/2014/main" id="{876B5790-99DC-4AC8-BAE1-314FA67E5DE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15EAAC-8337-4AE7-9E0B-6EAD1C2FFB24}"/>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2051561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30478-6535-43C6-BE5E-A45EC57A1ED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5E3861-6D18-45CD-BE48-4B32C9136D48}"/>
              </a:ext>
            </a:extLst>
          </p:cNvPr>
          <p:cNvSpPr>
            <a:spLocks noGrp="1"/>
          </p:cNvSpPr>
          <p:nvPr>
            <p:ph type="dt" sz="half" idx="10"/>
          </p:nvPr>
        </p:nvSpPr>
        <p:spPr/>
        <p:txBody>
          <a:bodyPr/>
          <a:lstStyle/>
          <a:p>
            <a:fld id="{C58F1EAC-9E8C-4190-AB91-FA8FA45ECF54}" type="datetimeFigureOut">
              <a:rPr lang="en-US" smtClean="0"/>
              <a:t>10/4/2019</a:t>
            </a:fld>
            <a:endParaRPr lang="en-US"/>
          </a:p>
        </p:txBody>
      </p:sp>
      <p:sp>
        <p:nvSpPr>
          <p:cNvPr id="4" name="Footer Placeholder 3">
            <a:extLst>
              <a:ext uri="{FF2B5EF4-FFF2-40B4-BE49-F238E27FC236}">
                <a16:creationId xmlns:a16="http://schemas.microsoft.com/office/drawing/2014/main" id="{9035D4F7-0157-4FAB-9D47-C88B8065F8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D5EB25-1191-4D74-AFAD-02D6EAB9C633}"/>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1299524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93D633-0A9A-4B89-843C-FBC59C8E010A}"/>
              </a:ext>
            </a:extLst>
          </p:cNvPr>
          <p:cNvSpPr>
            <a:spLocks noGrp="1"/>
          </p:cNvSpPr>
          <p:nvPr>
            <p:ph type="dt" sz="half" idx="10"/>
          </p:nvPr>
        </p:nvSpPr>
        <p:spPr/>
        <p:txBody>
          <a:bodyPr/>
          <a:lstStyle/>
          <a:p>
            <a:fld id="{C58F1EAC-9E8C-4190-AB91-FA8FA45ECF54}" type="datetimeFigureOut">
              <a:rPr lang="en-US" smtClean="0"/>
              <a:t>10/4/2019</a:t>
            </a:fld>
            <a:endParaRPr lang="en-US"/>
          </a:p>
        </p:txBody>
      </p:sp>
      <p:sp>
        <p:nvSpPr>
          <p:cNvPr id="3" name="Footer Placeholder 2">
            <a:extLst>
              <a:ext uri="{FF2B5EF4-FFF2-40B4-BE49-F238E27FC236}">
                <a16:creationId xmlns:a16="http://schemas.microsoft.com/office/drawing/2014/main" id="{6DCAE208-98F5-4D50-BEF0-103DCDBAF9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0B4941D-3334-47E1-A81C-2167E6272694}"/>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2465533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2C692-32EA-45DE-A24B-679FE3F681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3BA7E99-1241-44D8-9A95-515C0B081C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DA51E7-F04F-4C52-8817-394EE7FEB8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0BCE1A-62F2-4632-ACC8-19FF2C90F0F9}"/>
              </a:ext>
            </a:extLst>
          </p:cNvPr>
          <p:cNvSpPr>
            <a:spLocks noGrp="1"/>
          </p:cNvSpPr>
          <p:nvPr>
            <p:ph type="dt" sz="half" idx="10"/>
          </p:nvPr>
        </p:nvSpPr>
        <p:spPr/>
        <p:txBody>
          <a:bodyPr/>
          <a:lstStyle/>
          <a:p>
            <a:fld id="{C58F1EAC-9E8C-4190-AB91-FA8FA45ECF54}" type="datetimeFigureOut">
              <a:rPr lang="en-US" smtClean="0"/>
              <a:t>10/4/2019</a:t>
            </a:fld>
            <a:endParaRPr lang="en-US"/>
          </a:p>
        </p:txBody>
      </p:sp>
      <p:sp>
        <p:nvSpPr>
          <p:cNvPr id="6" name="Footer Placeholder 5">
            <a:extLst>
              <a:ext uri="{FF2B5EF4-FFF2-40B4-BE49-F238E27FC236}">
                <a16:creationId xmlns:a16="http://schemas.microsoft.com/office/drawing/2014/main" id="{157C3EF8-511B-4AED-B8E2-6F43535CCA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7CFDC0-78A4-47A8-AF52-57B86E3EE614}"/>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3294953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AD881-B86A-42B5-89E2-67851B1B11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05293DD-B85C-4112-AA00-88591209B63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AE478C-5B94-4C1B-BD25-E44D66F334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DEFD52-0D45-479F-8277-EE26CA11DE4E}"/>
              </a:ext>
            </a:extLst>
          </p:cNvPr>
          <p:cNvSpPr>
            <a:spLocks noGrp="1"/>
          </p:cNvSpPr>
          <p:nvPr>
            <p:ph type="dt" sz="half" idx="10"/>
          </p:nvPr>
        </p:nvSpPr>
        <p:spPr/>
        <p:txBody>
          <a:bodyPr/>
          <a:lstStyle/>
          <a:p>
            <a:fld id="{C58F1EAC-9E8C-4190-AB91-FA8FA45ECF54}" type="datetimeFigureOut">
              <a:rPr lang="en-US" smtClean="0"/>
              <a:t>10/4/2019</a:t>
            </a:fld>
            <a:endParaRPr lang="en-US"/>
          </a:p>
        </p:txBody>
      </p:sp>
      <p:sp>
        <p:nvSpPr>
          <p:cNvPr id="6" name="Footer Placeholder 5">
            <a:extLst>
              <a:ext uri="{FF2B5EF4-FFF2-40B4-BE49-F238E27FC236}">
                <a16:creationId xmlns:a16="http://schemas.microsoft.com/office/drawing/2014/main" id="{3F9D0A9A-15DB-465B-92FC-57FBB342D0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6B8805-A3D8-49B2-BA01-E542D909DE61}"/>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10838239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98E83A-A541-42CB-A730-E9856368D4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027CE2-4687-4654-BAD6-C14BCCA06F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616FBF-9BF5-4D4A-9DFD-8234890E49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8F1EAC-9E8C-4190-AB91-FA8FA45ECF54}" type="datetimeFigureOut">
              <a:rPr lang="en-US" smtClean="0"/>
              <a:t>10/4/2019</a:t>
            </a:fld>
            <a:endParaRPr lang="en-US"/>
          </a:p>
        </p:txBody>
      </p:sp>
      <p:sp>
        <p:nvSpPr>
          <p:cNvPr id="5" name="Footer Placeholder 4">
            <a:extLst>
              <a:ext uri="{FF2B5EF4-FFF2-40B4-BE49-F238E27FC236}">
                <a16:creationId xmlns:a16="http://schemas.microsoft.com/office/drawing/2014/main" id="{6CB4A1B4-CD27-4E4B-BB50-835B824E5B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00F2E13-B901-4069-99E0-74BBE9F47E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E94909-CF48-4EE2-A581-3134E03F0743}" type="slidenum">
              <a:rPr lang="en-US" smtClean="0"/>
              <a:t>‹#›</a:t>
            </a:fld>
            <a:endParaRPr lang="en-US"/>
          </a:p>
        </p:txBody>
      </p:sp>
    </p:spTree>
    <p:extLst>
      <p:ext uri="{BB962C8B-B14F-4D97-AF65-F5344CB8AC3E}">
        <p14:creationId xmlns:p14="http://schemas.microsoft.com/office/powerpoint/2010/main" val="37679813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BEB05D1-9F18-4ED4-AC4E-F091F6B371EB}"/>
              </a:ext>
            </a:extLst>
          </p:cNvPr>
          <p:cNvSpPr/>
          <p:nvPr/>
        </p:nvSpPr>
        <p:spPr>
          <a:xfrm>
            <a:off x="0" y="0"/>
            <a:ext cx="12191999" cy="6986528"/>
          </a:xfrm>
          <a:prstGeom prst="rect">
            <a:avLst/>
          </a:prstGeom>
          <a:noFill/>
        </p:spPr>
        <p:txBody>
          <a:bodyPr wrap="square" lIns="91440" tIns="45720" rIns="91440" bIns="45720">
            <a:spAutoFit/>
          </a:bodyPr>
          <a:lstStyle/>
          <a:p>
            <a:pPr algn="ct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Project On</a:t>
            </a:r>
            <a:r>
              <a:rPr lang="en-US" sz="400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u="sng"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Face Recognition System </a:t>
            </a:r>
            <a:r>
              <a:rPr lang="en-US" sz="400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to</a:t>
            </a:r>
            <a:r>
              <a:rPr lang="en-US" sz="4000" u="sng"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Mark Attendance of Students </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and </a:t>
            </a:r>
            <a:r>
              <a:rPr lang="en-US" sz="4000" u="sng"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generate an non temporary          certificate.</a:t>
            </a:r>
          </a:p>
          <a:p>
            <a:pPr algn="ctr"/>
            <a:endParaRPr lang="en-US" sz="4000" u="sng" dirty="0">
              <a:ln w="0"/>
              <a:solidFill>
                <a:srgbClr val="0070C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3200" dirty="0">
                <a:ln w="0"/>
                <a:solidFill>
                  <a:schemeClr val="accent1">
                    <a:lumMod val="75000"/>
                  </a:schemeClr>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p>
          <a:p>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endPar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(A.B.V.G.I.E.T Students) </a:t>
            </a:r>
          </a:p>
          <a:p>
            <a:r>
              <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Sahil Kumar</a:t>
            </a:r>
          </a:p>
          <a:p>
            <a:r>
              <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Ankit Chaudhary</a:t>
            </a:r>
          </a:p>
          <a:p>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Diksha Anand</a:t>
            </a:r>
            <a:endPar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Jyoti Devi</a:t>
            </a:r>
          </a:p>
          <a:p>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58115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A646CCC-2E3B-4A42-8E2D-7C91D294FF40}"/>
              </a:ext>
            </a:extLst>
          </p:cNvPr>
          <p:cNvSpPr/>
          <p:nvPr/>
        </p:nvSpPr>
        <p:spPr>
          <a:xfrm>
            <a:off x="0" y="0"/>
            <a:ext cx="12192000" cy="9233297"/>
          </a:xfrm>
          <a:prstGeom prst="rect">
            <a:avLst/>
          </a:prstGeom>
          <a:noFill/>
        </p:spPr>
        <p:txBody>
          <a:bodyPr wrap="square" lIns="91440" tIns="45720" rIns="91440" bIns="45720">
            <a:spAutoFit/>
          </a:bodyPr>
          <a:lstStyle/>
          <a:p>
            <a:pPr algn="ctr"/>
            <a:r>
              <a:rPr lang="en-US" sz="4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INTRODUCTION</a:t>
            </a:r>
          </a:p>
          <a:p>
            <a:pPr algn="ct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The main aim of Face Recognition System project is develop a security lock system based on face scanning. In this project we are using PC &amp; MATLAB. </a:t>
            </a:r>
          </a:p>
          <a:p>
            <a:pPr algn="ctr"/>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just"/>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just"/>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The project is designed as secure</a:t>
            </a: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storage of data of the students (attendance),</a:t>
            </a: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documents, and other valuable items.</a:t>
            </a: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This utilize face recognition technology</a:t>
            </a: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to allow access to only whose faces you </a:t>
            </a: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choose.</a:t>
            </a:r>
            <a:endParaRPr lang="en-US" sz="5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ctr"/>
            <a:endParaRPr lang="en-US" sz="5400" dirty="0">
              <a:ln w="0"/>
              <a:effectLst>
                <a:outerShdw blurRad="38100" dist="19050" dir="2700000" algn="tl" rotWithShape="0">
                  <a:schemeClr val="dk1">
                    <a:alpha val="40000"/>
                  </a:schemeClr>
                </a:outerShdw>
              </a:effectLst>
            </a:endParaRPr>
          </a:p>
          <a:p>
            <a:pPr algn="ctr"/>
            <a:endParaRPr lang="en-US" sz="5400" dirty="0">
              <a:ln w="0"/>
              <a:effectLst>
                <a:outerShdw blurRad="38100" dist="19050" dir="2700000" algn="tl" rotWithShape="0">
                  <a:schemeClr val="dk1">
                    <a:alpha val="40000"/>
                  </a:schemeClr>
                </a:outerShdw>
              </a:effectLst>
            </a:endParaRPr>
          </a:p>
          <a:p>
            <a:pPr algn="ctr"/>
            <a:endParaRPr lang="en-US" sz="540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610022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010E9C7-7E9A-4826-9E68-1B637D7FA8D8}"/>
              </a:ext>
            </a:extLst>
          </p:cNvPr>
          <p:cNvSpPr/>
          <p:nvPr/>
        </p:nvSpPr>
        <p:spPr>
          <a:xfrm>
            <a:off x="0" y="0"/>
            <a:ext cx="12192000" cy="769441"/>
          </a:xfrm>
          <a:prstGeom prst="rect">
            <a:avLst/>
          </a:prstGeom>
          <a:noFill/>
        </p:spPr>
        <p:txBody>
          <a:bodyPr wrap="square" lIns="91440" tIns="45720" rIns="91440" bIns="45720">
            <a:spAutoFit/>
          </a:bodyPr>
          <a:lstStyle/>
          <a:p>
            <a:pPr algn="ctr"/>
            <a:r>
              <a:rPr lang="en-US" sz="4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BLOCK DIAGRAM</a:t>
            </a:r>
          </a:p>
        </p:txBody>
      </p:sp>
      <p:pic>
        <p:nvPicPr>
          <p:cNvPr id="4" name="Picture 3">
            <a:extLst>
              <a:ext uri="{FF2B5EF4-FFF2-40B4-BE49-F238E27FC236}">
                <a16:creationId xmlns:a16="http://schemas.microsoft.com/office/drawing/2014/main" id="{064522C0-9428-4E20-B05A-BE60686BE5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595084"/>
            <a:ext cx="12192000" cy="6262916"/>
          </a:xfrm>
          <a:prstGeom prst="rect">
            <a:avLst/>
          </a:prstGeom>
        </p:spPr>
      </p:pic>
      <p:pic>
        <p:nvPicPr>
          <p:cNvPr id="5" name="Picture 4">
            <a:extLst>
              <a:ext uri="{FF2B5EF4-FFF2-40B4-BE49-F238E27FC236}">
                <a16:creationId xmlns:a16="http://schemas.microsoft.com/office/drawing/2014/main" id="{7F7C1071-C6B2-4461-8BA0-79375AF318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69441"/>
            <a:ext cx="12192000" cy="5776008"/>
          </a:xfrm>
          <a:prstGeom prst="rect">
            <a:avLst/>
          </a:prstGeom>
        </p:spPr>
      </p:pic>
    </p:spTree>
    <p:extLst>
      <p:ext uri="{BB962C8B-B14F-4D97-AF65-F5344CB8AC3E}">
        <p14:creationId xmlns:p14="http://schemas.microsoft.com/office/powerpoint/2010/main" val="1354551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6DC11-B3D6-4068-A272-8568AB2E1919}"/>
              </a:ext>
            </a:extLst>
          </p:cNvPr>
          <p:cNvSpPr txBox="1"/>
          <p:nvPr/>
        </p:nvSpPr>
        <p:spPr>
          <a:xfrm>
            <a:off x="5638800" y="2975113"/>
            <a:ext cx="914400" cy="914400"/>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A1F1E5D6-C4F2-4974-939C-10338E36BA55}"/>
              </a:ext>
            </a:extLst>
          </p:cNvPr>
          <p:cNvSpPr txBox="1"/>
          <p:nvPr/>
        </p:nvSpPr>
        <p:spPr>
          <a:xfrm>
            <a:off x="0" y="0"/>
            <a:ext cx="12191999" cy="6858000"/>
          </a:xfrm>
          <a:prstGeom prst="rect">
            <a:avLst/>
          </a:prstGeom>
          <a:noFill/>
        </p:spPr>
        <p:txBody>
          <a:bodyPr wrap="square" rtlCol="0">
            <a:spAutoFit/>
          </a:bodyPr>
          <a:lstStyle/>
          <a:p>
            <a:endParaRPr lang="en-US" dirty="0"/>
          </a:p>
        </p:txBody>
      </p:sp>
      <p:pic>
        <p:nvPicPr>
          <p:cNvPr id="5" name="Picture 4">
            <a:extLst>
              <a:ext uri="{FF2B5EF4-FFF2-40B4-BE49-F238E27FC236}">
                <a16:creationId xmlns:a16="http://schemas.microsoft.com/office/drawing/2014/main" id="{E46C3735-1221-412A-BC07-8E5E672699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1421406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B768D56A-1EE5-46B9-AFC1-25289AD1C3FD}"/>
              </a:ext>
            </a:extLst>
          </p:cNvPr>
          <p:cNvGraphicFramePr/>
          <p:nvPr>
            <p:extLst>
              <p:ext uri="{D42A27DB-BD31-4B8C-83A1-F6EECF244321}">
                <p14:modId xmlns:p14="http://schemas.microsoft.com/office/powerpoint/2010/main" val="4169307580"/>
              </p:ext>
            </p:extLst>
          </p:nvPr>
        </p:nvGraphicFramePr>
        <p:xfrm>
          <a:off x="0" y="116116"/>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203657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graphicFrame>
        <p:nvGraphicFramePr>
          <p:cNvPr id="18" name="Diagram 17">
            <a:extLst>
              <a:ext uri="{FF2B5EF4-FFF2-40B4-BE49-F238E27FC236}">
                <a16:creationId xmlns:a16="http://schemas.microsoft.com/office/drawing/2014/main" id="{42BC5F29-271B-4A26-B77C-78626C3EE8CC}"/>
              </a:ext>
            </a:extLst>
          </p:cNvPr>
          <p:cNvGraphicFramePr/>
          <p:nvPr>
            <p:extLst>
              <p:ext uri="{D42A27DB-BD31-4B8C-83A1-F6EECF244321}">
                <p14:modId xmlns:p14="http://schemas.microsoft.com/office/powerpoint/2010/main" val="2099287595"/>
              </p:ext>
            </p:extLst>
          </p:nvPr>
        </p:nvGraphicFramePr>
        <p:xfrm>
          <a:off x="0" y="0"/>
          <a:ext cx="12192000" cy="67403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83879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9BD53CA3-7DA7-48D5-92F8-8BC374666735}"/>
              </a:ext>
            </a:extLst>
          </p:cNvPr>
          <p:cNvGraphicFramePr/>
          <p:nvPr>
            <p:extLst>
              <p:ext uri="{D42A27DB-BD31-4B8C-83A1-F6EECF244321}">
                <p14:modId xmlns:p14="http://schemas.microsoft.com/office/powerpoint/2010/main" val="2343860975"/>
              </p:ext>
            </p:extLst>
          </p:nvPr>
        </p:nvGraphicFramePr>
        <p:xfrm>
          <a:off x="0" y="0"/>
          <a:ext cx="12192000" cy="68634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93921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3F409E33-9E22-4255-9136-9094347B859A}"/>
              </a:ext>
            </a:extLst>
          </p:cNvPr>
          <p:cNvGraphicFramePr/>
          <p:nvPr>
            <p:extLst>
              <p:ext uri="{D42A27DB-BD31-4B8C-83A1-F6EECF244321}">
                <p14:modId xmlns:p14="http://schemas.microsoft.com/office/powerpoint/2010/main" val="2390037978"/>
              </p:ext>
            </p:extLst>
          </p:nvPr>
        </p:nvGraphicFramePr>
        <p:xfrm>
          <a:off x="0" y="0"/>
          <a:ext cx="12192000" cy="69865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53946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5EE1DFFC-78BD-428A-A36F-7CA2EA937B25}"/>
              </a:ext>
            </a:extLst>
          </p:cNvPr>
          <p:cNvGraphicFramePr/>
          <p:nvPr>
            <p:extLst>
              <p:ext uri="{D42A27DB-BD31-4B8C-83A1-F6EECF244321}">
                <p14:modId xmlns:p14="http://schemas.microsoft.com/office/powerpoint/2010/main" val="3116328768"/>
              </p:ext>
            </p:extLst>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604426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913</TotalTime>
  <Words>421</Words>
  <Application>Microsoft Office PowerPoint</Application>
  <PresentationFormat>Widescreen</PresentationFormat>
  <Paragraphs>45</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acer</dc:creator>
  <cp:lastModifiedBy>acer</cp:lastModifiedBy>
  <cp:revision>40</cp:revision>
  <dcterms:created xsi:type="dcterms:W3CDTF">2019-10-01T16:27:48Z</dcterms:created>
  <dcterms:modified xsi:type="dcterms:W3CDTF">2019-10-04T13:21:40Z</dcterms:modified>
</cp:coreProperties>
</file>

<file path=docProps/thumbnail.jpeg>
</file>